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147308711" r:id="rId2"/>
    <p:sldId id="2147308644" r:id="rId3"/>
    <p:sldId id="2147308649" r:id="rId4"/>
    <p:sldId id="2147308648" r:id="rId5"/>
    <p:sldId id="4149" r:id="rId6"/>
    <p:sldId id="256" r:id="rId7"/>
    <p:sldId id="258" r:id="rId8"/>
    <p:sldId id="265" r:id="rId9"/>
    <p:sldId id="2147308713" r:id="rId10"/>
    <p:sldId id="261" r:id="rId11"/>
    <p:sldId id="299" r:id="rId12"/>
    <p:sldId id="2147308652" r:id="rId13"/>
    <p:sldId id="2147308651" r:id="rId14"/>
    <p:sldId id="2147308714" r:id="rId15"/>
    <p:sldId id="21473087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DCFE0"/>
    <a:srgbClr val="FCC0D3"/>
    <a:srgbClr val="F1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805C5-9782-4A5A-B685-A197AC4835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44548C-25A9-4450-831E-9840BD115C9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NQAS Certification of Public Health Facilities</a:t>
          </a:r>
        </a:p>
      </dgm:t>
    </dgm:pt>
    <dgm:pt modelId="{CAD5C8F6-9F6C-4307-81ED-991168BA137A}" type="parTrans" cxnId="{BE1D615E-1A2A-4A32-B33F-CA9D59A91406}">
      <dgm:prSet/>
      <dgm:spPr/>
      <dgm:t>
        <a:bodyPr/>
        <a:lstStyle/>
        <a:p>
          <a:endParaRPr lang="en-IN"/>
        </a:p>
      </dgm:t>
    </dgm:pt>
    <dgm:pt modelId="{26D32B46-4B9B-4D90-B360-EA999EC12F12}" type="sibTrans" cxnId="{BE1D615E-1A2A-4A32-B33F-CA9D59A91406}">
      <dgm:prSet/>
      <dgm:spPr/>
      <dgm:t>
        <a:bodyPr/>
        <a:lstStyle/>
        <a:p>
          <a:endParaRPr lang="en-IN"/>
        </a:p>
      </dgm:t>
    </dgm:pt>
    <dgm:pt modelId="{ECEAE0ED-E055-474E-861B-9F45815792C0}">
      <dgm:prSet phldrT="[Text]"/>
      <dgm:spPr>
        <a:solidFill>
          <a:srgbClr val="92D050"/>
        </a:solidFill>
      </dgm:spPr>
      <dgm:t>
        <a:bodyPr/>
        <a:lstStyle/>
        <a:p>
          <a:r>
            <a:rPr lang="en-IN" b="1" dirty="0">
              <a:latin typeface="Cambria" panose="02040503050406030204" pitchFamily="18" charset="0"/>
              <a:ea typeface="Cambria" panose="02040503050406030204" pitchFamily="18" charset="0"/>
            </a:rPr>
            <a:t>National Level Assessment </a:t>
          </a:r>
        </a:p>
      </dgm:t>
    </dgm:pt>
    <dgm:pt modelId="{BDE26814-67EF-4DE2-A26D-EE93C62906BB}" type="parTrans" cxnId="{A741BBE6-4149-43E3-8953-80EDF3B177D3}">
      <dgm:prSet/>
      <dgm:spPr/>
      <dgm:t>
        <a:bodyPr/>
        <a:lstStyle/>
        <a:p>
          <a:endParaRPr lang="en-IN"/>
        </a:p>
      </dgm:t>
    </dgm:pt>
    <dgm:pt modelId="{257BBE09-2EF0-4D31-A9D5-29BB2F5BE5EF}" type="sibTrans" cxnId="{A741BBE6-4149-43E3-8953-80EDF3B177D3}">
      <dgm:prSet/>
      <dgm:spPr/>
      <dgm:t>
        <a:bodyPr/>
        <a:lstStyle/>
        <a:p>
          <a:endParaRPr lang="en-IN"/>
        </a:p>
      </dgm:t>
    </dgm:pt>
    <dgm:pt modelId="{1FBEE2F5-C7D1-4492-987E-C7DD4268A2AA}">
      <dgm:prSet phldrT="[Text]"/>
      <dgm:spPr>
        <a:solidFill>
          <a:srgbClr val="92D050"/>
        </a:solidFill>
      </dgm:spPr>
      <dgm:t>
        <a:bodyPr/>
        <a:lstStyle/>
        <a:p>
          <a:r>
            <a:rPr lang="en-IN" b="1" dirty="0">
              <a:latin typeface="Cambria" panose="02040503050406030204" pitchFamily="18" charset="0"/>
              <a:ea typeface="Cambria" panose="02040503050406030204" pitchFamily="18" charset="0"/>
            </a:rPr>
            <a:t>State Level Assessment</a:t>
          </a:r>
        </a:p>
      </dgm:t>
    </dgm:pt>
    <dgm:pt modelId="{920316C0-C5BF-42B3-9DB3-C944536EF7E9}" type="parTrans" cxnId="{F46DB1BD-4441-4852-9B8C-A37127882D2F}">
      <dgm:prSet/>
      <dgm:spPr/>
      <dgm:t>
        <a:bodyPr/>
        <a:lstStyle/>
        <a:p>
          <a:endParaRPr lang="en-IN"/>
        </a:p>
      </dgm:t>
    </dgm:pt>
    <dgm:pt modelId="{2A8999BD-D770-445E-8B31-D58763AC8F33}" type="sibTrans" cxnId="{F46DB1BD-4441-4852-9B8C-A37127882D2F}">
      <dgm:prSet/>
      <dgm:spPr/>
      <dgm:t>
        <a:bodyPr/>
        <a:lstStyle/>
        <a:p>
          <a:endParaRPr lang="en-IN"/>
        </a:p>
      </dgm:t>
    </dgm:pt>
    <dgm:pt modelId="{08C67962-F5B5-4FE7-A16D-CFA0613185B5}" type="pres">
      <dgm:prSet presAssocID="{FF1805C5-9782-4A5A-B685-A197AC4835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E932C1-38B6-465C-BE95-FF5273E70C6C}" type="pres">
      <dgm:prSet presAssocID="{1044548C-25A9-4450-831E-9840BD115C94}" presName="hierRoot1" presStyleCnt="0">
        <dgm:presLayoutVars>
          <dgm:hierBranch val="init"/>
        </dgm:presLayoutVars>
      </dgm:prSet>
      <dgm:spPr/>
    </dgm:pt>
    <dgm:pt modelId="{86A25667-4333-48D0-986E-AC0EA33FF864}" type="pres">
      <dgm:prSet presAssocID="{1044548C-25A9-4450-831E-9840BD115C94}" presName="rootComposite1" presStyleCnt="0"/>
      <dgm:spPr/>
    </dgm:pt>
    <dgm:pt modelId="{0E30DEB2-2006-4350-BC8F-33110A7F76D2}" type="pres">
      <dgm:prSet presAssocID="{1044548C-25A9-4450-831E-9840BD115C94}" presName="rootText1" presStyleLbl="node0" presStyleIdx="0" presStyleCnt="1">
        <dgm:presLayoutVars>
          <dgm:chPref val="3"/>
        </dgm:presLayoutVars>
      </dgm:prSet>
      <dgm:spPr/>
    </dgm:pt>
    <dgm:pt modelId="{21AB0030-6034-4181-A04A-7D24469D1204}" type="pres">
      <dgm:prSet presAssocID="{1044548C-25A9-4450-831E-9840BD115C94}" presName="rootConnector1" presStyleLbl="node1" presStyleIdx="0" presStyleCnt="0"/>
      <dgm:spPr/>
    </dgm:pt>
    <dgm:pt modelId="{2083B92C-7162-4660-A6FE-4419341BDCDE}" type="pres">
      <dgm:prSet presAssocID="{1044548C-25A9-4450-831E-9840BD115C94}" presName="hierChild2" presStyleCnt="0"/>
      <dgm:spPr/>
    </dgm:pt>
    <dgm:pt modelId="{55DE6096-F51C-49FA-9B03-D852A133881D}" type="pres">
      <dgm:prSet presAssocID="{BDE26814-67EF-4DE2-A26D-EE93C62906BB}" presName="Name37" presStyleLbl="parChTrans1D2" presStyleIdx="0" presStyleCnt="2"/>
      <dgm:spPr/>
    </dgm:pt>
    <dgm:pt modelId="{A53AD944-7D78-4675-803C-388C9DB43940}" type="pres">
      <dgm:prSet presAssocID="{ECEAE0ED-E055-474E-861B-9F45815792C0}" presName="hierRoot2" presStyleCnt="0">
        <dgm:presLayoutVars>
          <dgm:hierBranch val="init"/>
        </dgm:presLayoutVars>
      </dgm:prSet>
      <dgm:spPr/>
    </dgm:pt>
    <dgm:pt modelId="{24BA385D-B969-4216-A8C9-C501A454C3F0}" type="pres">
      <dgm:prSet presAssocID="{ECEAE0ED-E055-474E-861B-9F45815792C0}" presName="rootComposite" presStyleCnt="0"/>
      <dgm:spPr/>
    </dgm:pt>
    <dgm:pt modelId="{35661A5F-0C21-4AA7-A05E-4C7FF81103A1}" type="pres">
      <dgm:prSet presAssocID="{ECEAE0ED-E055-474E-861B-9F45815792C0}" presName="rootText" presStyleLbl="node2" presStyleIdx="0" presStyleCnt="2">
        <dgm:presLayoutVars>
          <dgm:chPref val="3"/>
        </dgm:presLayoutVars>
      </dgm:prSet>
      <dgm:spPr/>
    </dgm:pt>
    <dgm:pt modelId="{3A3BBC5D-D7ED-4DED-98ED-76508AE7CDDE}" type="pres">
      <dgm:prSet presAssocID="{ECEAE0ED-E055-474E-861B-9F45815792C0}" presName="rootConnector" presStyleLbl="node2" presStyleIdx="0" presStyleCnt="2"/>
      <dgm:spPr/>
    </dgm:pt>
    <dgm:pt modelId="{E59E7F3F-A684-4567-AB73-78D7AF8078B6}" type="pres">
      <dgm:prSet presAssocID="{ECEAE0ED-E055-474E-861B-9F45815792C0}" presName="hierChild4" presStyleCnt="0"/>
      <dgm:spPr/>
    </dgm:pt>
    <dgm:pt modelId="{A298F608-466C-4AF4-A62C-AC2D43B1B630}" type="pres">
      <dgm:prSet presAssocID="{ECEAE0ED-E055-474E-861B-9F45815792C0}" presName="hierChild5" presStyleCnt="0"/>
      <dgm:spPr/>
    </dgm:pt>
    <dgm:pt modelId="{D011860A-B8D8-45E2-A38C-0B5E63F7008F}" type="pres">
      <dgm:prSet presAssocID="{920316C0-C5BF-42B3-9DB3-C944536EF7E9}" presName="Name37" presStyleLbl="parChTrans1D2" presStyleIdx="1" presStyleCnt="2"/>
      <dgm:spPr/>
    </dgm:pt>
    <dgm:pt modelId="{753CB25E-6566-4A82-8F24-0D4B18C763E9}" type="pres">
      <dgm:prSet presAssocID="{1FBEE2F5-C7D1-4492-987E-C7DD4268A2AA}" presName="hierRoot2" presStyleCnt="0">
        <dgm:presLayoutVars>
          <dgm:hierBranch val="init"/>
        </dgm:presLayoutVars>
      </dgm:prSet>
      <dgm:spPr/>
    </dgm:pt>
    <dgm:pt modelId="{BB812318-BC23-4A6E-A56A-9F026F444400}" type="pres">
      <dgm:prSet presAssocID="{1FBEE2F5-C7D1-4492-987E-C7DD4268A2AA}" presName="rootComposite" presStyleCnt="0"/>
      <dgm:spPr/>
    </dgm:pt>
    <dgm:pt modelId="{38B28DF6-7F85-4A25-B658-68C70C6E8DC0}" type="pres">
      <dgm:prSet presAssocID="{1FBEE2F5-C7D1-4492-987E-C7DD4268A2AA}" presName="rootText" presStyleLbl="node2" presStyleIdx="1" presStyleCnt="2">
        <dgm:presLayoutVars>
          <dgm:chPref val="3"/>
        </dgm:presLayoutVars>
      </dgm:prSet>
      <dgm:spPr/>
    </dgm:pt>
    <dgm:pt modelId="{677D0176-9C1D-4E9C-8017-032587A45D6D}" type="pres">
      <dgm:prSet presAssocID="{1FBEE2F5-C7D1-4492-987E-C7DD4268A2AA}" presName="rootConnector" presStyleLbl="node2" presStyleIdx="1" presStyleCnt="2"/>
      <dgm:spPr/>
    </dgm:pt>
    <dgm:pt modelId="{CA9DD5C7-9216-4109-905C-D137DDF032AF}" type="pres">
      <dgm:prSet presAssocID="{1FBEE2F5-C7D1-4492-987E-C7DD4268A2AA}" presName="hierChild4" presStyleCnt="0"/>
      <dgm:spPr/>
    </dgm:pt>
    <dgm:pt modelId="{5E9F97BC-3BF1-4794-8BB4-89E41D44510E}" type="pres">
      <dgm:prSet presAssocID="{1FBEE2F5-C7D1-4492-987E-C7DD4268A2AA}" presName="hierChild5" presStyleCnt="0"/>
      <dgm:spPr/>
    </dgm:pt>
    <dgm:pt modelId="{8AA20F3C-BB7B-4C5B-904F-D49E31CDD468}" type="pres">
      <dgm:prSet presAssocID="{1044548C-25A9-4450-831E-9840BD115C94}" presName="hierChild3" presStyleCnt="0"/>
      <dgm:spPr/>
    </dgm:pt>
  </dgm:ptLst>
  <dgm:cxnLst>
    <dgm:cxn modelId="{95E7A214-A3B3-4947-996D-DF8FE77954FD}" type="presOf" srcId="{1FBEE2F5-C7D1-4492-987E-C7DD4268A2AA}" destId="{38B28DF6-7F85-4A25-B658-68C70C6E8DC0}" srcOrd="0" destOrd="0" presId="urn:microsoft.com/office/officeart/2005/8/layout/orgChart1"/>
    <dgm:cxn modelId="{ADC3BF18-49F0-4AA6-8A5D-4D2DA4D03C99}" type="presOf" srcId="{920316C0-C5BF-42B3-9DB3-C944536EF7E9}" destId="{D011860A-B8D8-45E2-A38C-0B5E63F7008F}" srcOrd="0" destOrd="0" presId="urn:microsoft.com/office/officeart/2005/8/layout/orgChart1"/>
    <dgm:cxn modelId="{F35BA519-5054-4547-B104-A7185F03E026}" type="presOf" srcId="{FF1805C5-9782-4A5A-B685-A197AC483538}" destId="{08C67962-F5B5-4FE7-A16D-CFA0613185B5}" srcOrd="0" destOrd="0" presId="urn:microsoft.com/office/officeart/2005/8/layout/orgChart1"/>
    <dgm:cxn modelId="{C099965B-0C42-49F2-9690-B235475923D0}" type="presOf" srcId="{ECEAE0ED-E055-474E-861B-9F45815792C0}" destId="{3A3BBC5D-D7ED-4DED-98ED-76508AE7CDDE}" srcOrd="1" destOrd="0" presId="urn:microsoft.com/office/officeart/2005/8/layout/orgChart1"/>
    <dgm:cxn modelId="{BE1D615E-1A2A-4A32-B33F-CA9D59A91406}" srcId="{FF1805C5-9782-4A5A-B685-A197AC483538}" destId="{1044548C-25A9-4450-831E-9840BD115C94}" srcOrd="0" destOrd="0" parTransId="{CAD5C8F6-9F6C-4307-81ED-991168BA137A}" sibTransId="{26D32B46-4B9B-4D90-B360-EA999EC12F12}"/>
    <dgm:cxn modelId="{F499F77F-98DD-435A-A6B6-7D83E02F4E90}" type="presOf" srcId="{ECEAE0ED-E055-474E-861B-9F45815792C0}" destId="{35661A5F-0C21-4AA7-A05E-4C7FF81103A1}" srcOrd="0" destOrd="0" presId="urn:microsoft.com/office/officeart/2005/8/layout/orgChart1"/>
    <dgm:cxn modelId="{E6B1BEA3-C66A-4915-947F-BF5F4FC1ED11}" type="presOf" srcId="{1044548C-25A9-4450-831E-9840BD115C94}" destId="{21AB0030-6034-4181-A04A-7D24469D1204}" srcOrd="1" destOrd="0" presId="urn:microsoft.com/office/officeart/2005/8/layout/orgChart1"/>
    <dgm:cxn modelId="{617D5CBB-9269-4913-8EF2-87FA67246E49}" type="presOf" srcId="{BDE26814-67EF-4DE2-A26D-EE93C62906BB}" destId="{55DE6096-F51C-49FA-9B03-D852A133881D}" srcOrd="0" destOrd="0" presId="urn:microsoft.com/office/officeart/2005/8/layout/orgChart1"/>
    <dgm:cxn modelId="{F46DB1BD-4441-4852-9B8C-A37127882D2F}" srcId="{1044548C-25A9-4450-831E-9840BD115C94}" destId="{1FBEE2F5-C7D1-4492-987E-C7DD4268A2AA}" srcOrd="1" destOrd="0" parTransId="{920316C0-C5BF-42B3-9DB3-C944536EF7E9}" sibTransId="{2A8999BD-D770-445E-8B31-D58763AC8F33}"/>
    <dgm:cxn modelId="{02FE46C8-58F3-4BDE-8D03-16AE69AB8463}" type="presOf" srcId="{1FBEE2F5-C7D1-4492-987E-C7DD4268A2AA}" destId="{677D0176-9C1D-4E9C-8017-032587A45D6D}" srcOrd="1" destOrd="0" presId="urn:microsoft.com/office/officeart/2005/8/layout/orgChart1"/>
    <dgm:cxn modelId="{632257C8-262E-47B5-9126-15C10636E19F}" type="presOf" srcId="{1044548C-25A9-4450-831E-9840BD115C94}" destId="{0E30DEB2-2006-4350-BC8F-33110A7F76D2}" srcOrd="0" destOrd="0" presId="urn:microsoft.com/office/officeart/2005/8/layout/orgChart1"/>
    <dgm:cxn modelId="{A741BBE6-4149-43E3-8953-80EDF3B177D3}" srcId="{1044548C-25A9-4450-831E-9840BD115C94}" destId="{ECEAE0ED-E055-474E-861B-9F45815792C0}" srcOrd="0" destOrd="0" parTransId="{BDE26814-67EF-4DE2-A26D-EE93C62906BB}" sibTransId="{257BBE09-2EF0-4D31-A9D5-29BB2F5BE5EF}"/>
    <dgm:cxn modelId="{ED20BACF-07FE-4044-9CC0-8F85B7D86285}" type="presParOf" srcId="{08C67962-F5B5-4FE7-A16D-CFA0613185B5}" destId="{9FE932C1-38B6-465C-BE95-FF5273E70C6C}" srcOrd="0" destOrd="0" presId="urn:microsoft.com/office/officeart/2005/8/layout/orgChart1"/>
    <dgm:cxn modelId="{072CCEE4-3154-435D-96C0-5D38DB73A20D}" type="presParOf" srcId="{9FE932C1-38B6-465C-BE95-FF5273E70C6C}" destId="{86A25667-4333-48D0-986E-AC0EA33FF864}" srcOrd="0" destOrd="0" presId="urn:microsoft.com/office/officeart/2005/8/layout/orgChart1"/>
    <dgm:cxn modelId="{97AC8FF2-DE6F-40AA-A9D8-86EA78297B7C}" type="presParOf" srcId="{86A25667-4333-48D0-986E-AC0EA33FF864}" destId="{0E30DEB2-2006-4350-BC8F-33110A7F76D2}" srcOrd="0" destOrd="0" presId="urn:microsoft.com/office/officeart/2005/8/layout/orgChart1"/>
    <dgm:cxn modelId="{AB990638-0B81-47EA-84C8-E5021AFFA15E}" type="presParOf" srcId="{86A25667-4333-48D0-986E-AC0EA33FF864}" destId="{21AB0030-6034-4181-A04A-7D24469D1204}" srcOrd="1" destOrd="0" presId="urn:microsoft.com/office/officeart/2005/8/layout/orgChart1"/>
    <dgm:cxn modelId="{8B1F52BC-20BD-4FCB-A23F-236B563AF09F}" type="presParOf" srcId="{9FE932C1-38B6-465C-BE95-FF5273E70C6C}" destId="{2083B92C-7162-4660-A6FE-4419341BDCDE}" srcOrd="1" destOrd="0" presId="urn:microsoft.com/office/officeart/2005/8/layout/orgChart1"/>
    <dgm:cxn modelId="{F28E154E-FE66-4E39-BA8D-8D68B33A1394}" type="presParOf" srcId="{2083B92C-7162-4660-A6FE-4419341BDCDE}" destId="{55DE6096-F51C-49FA-9B03-D852A133881D}" srcOrd="0" destOrd="0" presId="urn:microsoft.com/office/officeart/2005/8/layout/orgChart1"/>
    <dgm:cxn modelId="{FB54BCD7-F02F-43D4-8586-BC90F69E0ABC}" type="presParOf" srcId="{2083B92C-7162-4660-A6FE-4419341BDCDE}" destId="{A53AD944-7D78-4675-803C-388C9DB43940}" srcOrd="1" destOrd="0" presId="urn:microsoft.com/office/officeart/2005/8/layout/orgChart1"/>
    <dgm:cxn modelId="{8CB43CD1-F7EC-4838-9D35-3296634C1663}" type="presParOf" srcId="{A53AD944-7D78-4675-803C-388C9DB43940}" destId="{24BA385D-B969-4216-A8C9-C501A454C3F0}" srcOrd="0" destOrd="0" presId="urn:microsoft.com/office/officeart/2005/8/layout/orgChart1"/>
    <dgm:cxn modelId="{E598EA38-444B-43C0-A495-084B7E7EE2FE}" type="presParOf" srcId="{24BA385D-B969-4216-A8C9-C501A454C3F0}" destId="{35661A5F-0C21-4AA7-A05E-4C7FF81103A1}" srcOrd="0" destOrd="0" presId="urn:microsoft.com/office/officeart/2005/8/layout/orgChart1"/>
    <dgm:cxn modelId="{B900871A-DAEB-4BC7-93F8-8A1E1E4EA3BD}" type="presParOf" srcId="{24BA385D-B969-4216-A8C9-C501A454C3F0}" destId="{3A3BBC5D-D7ED-4DED-98ED-76508AE7CDDE}" srcOrd="1" destOrd="0" presId="urn:microsoft.com/office/officeart/2005/8/layout/orgChart1"/>
    <dgm:cxn modelId="{B49B678D-70BC-4194-9CBE-7B719DC76221}" type="presParOf" srcId="{A53AD944-7D78-4675-803C-388C9DB43940}" destId="{E59E7F3F-A684-4567-AB73-78D7AF8078B6}" srcOrd="1" destOrd="0" presId="urn:microsoft.com/office/officeart/2005/8/layout/orgChart1"/>
    <dgm:cxn modelId="{5F08A756-3FA8-4C9F-9B30-6C06B44BB283}" type="presParOf" srcId="{A53AD944-7D78-4675-803C-388C9DB43940}" destId="{A298F608-466C-4AF4-A62C-AC2D43B1B630}" srcOrd="2" destOrd="0" presId="urn:microsoft.com/office/officeart/2005/8/layout/orgChart1"/>
    <dgm:cxn modelId="{A90443E8-2B50-43FA-97DA-B7571C8BECF6}" type="presParOf" srcId="{2083B92C-7162-4660-A6FE-4419341BDCDE}" destId="{D011860A-B8D8-45E2-A38C-0B5E63F7008F}" srcOrd="2" destOrd="0" presId="urn:microsoft.com/office/officeart/2005/8/layout/orgChart1"/>
    <dgm:cxn modelId="{DD9CF808-DDF8-4B4A-9A44-2FD51E099AE7}" type="presParOf" srcId="{2083B92C-7162-4660-A6FE-4419341BDCDE}" destId="{753CB25E-6566-4A82-8F24-0D4B18C763E9}" srcOrd="3" destOrd="0" presId="urn:microsoft.com/office/officeart/2005/8/layout/orgChart1"/>
    <dgm:cxn modelId="{A4C3DAD7-5572-4136-90F6-43BEB7A5494A}" type="presParOf" srcId="{753CB25E-6566-4A82-8F24-0D4B18C763E9}" destId="{BB812318-BC23-4A6E-A56A-9F026F444400}" srcOrd="0" destOrd="0" presId="urn:microsoft.com/office/officeart/2005/8/layout/orgChart1"/>
    <dgm:cxn modelId="{679FC44A-5B2A-495E-8095-76243D7F92A9}" type="presParOf" srcId="{BB812318-BC23-4A6E-A56A-9F026F444400}" destId="{38B28DF6-7F85-4A25-B658-68C70C6E8DC0}" srcOrd="0" destOrd="0" presId="urn:microsoft.com/office/officeart/2005/8/layout/orgChart1"/>
    <dgm:cxn modelId="{E7B2A578-F35C-4353-B47F-BA138D6FB9B9}" type="presParOf" srcId="{BB812318-BC23-4A6E-A56A-9F026F444400}" destId="{677D0176-9C1D-4E9C-8017-032587A45D6D}" srcOrd="1" destOrd="0" presId="urn:microsoft.com/office/officeart/2005/8/layout/orgChart1"/>
    <dgm:cxn modelId="{F6EEAA2B-AC22-49A7-A634-5FCAD7ABF622}" type="presParOf" srcId="{753CB25E-6566-4A82-8F24-0D4B18C763E9}" destId="{CA9DD5C7-9216-4109-905C-D137DDF032AF}" srcOrd="1" destOrd="0" presId="urn:microsoft.com/office/officeart/2005/8/layout/orgChart1"/>
    <dgm:cxn modelId="{CCC4D32E-BD19-4161-BC63-85987A563768}" type="presParOf" srcId="{753CB25E-6566-4A82-8F24-0D4B18C763E9}" destId="{5E9F97BC-3BF1-4794-8BB4-89E41D44510E}" srcOrd="2" destOrd="0" presId="urn:microsoft.com/office/officeart/2005/8/layout/orgChart1"/>
    <dgm:cxn modelId="{1E6ACE20-CFE8-42D4-97A9-3510C89D0D57}" type="presParOf" srcId="{9FE932C1-38B6-465C-BE95-FF5273E70C6C}" destId="{8AA20F3C-BB7B-4C5B-904F-D49E31CDD4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B3069-2F5C-4E3C-8050-2D3F259CA05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6465A40-79D7-4F36-A4F7-E2B1715EF29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Assessment date scheduled</a:t>
          </a:r>
        </a:p>
      </dgm:t>
    </dgm:pt>
    <dgm:pt modelId="{30B037BC-3419-474B-851A-663AE1E407D8}" type="parTrans" cxnId="{81543A68-62C2-46B3-AF4E-53558D14D090}">
      <dgm:prSet/>
      <dgm:spPr/>
      <dgm:t>
        <a:bodyPr/>
        <a:lstStyle/>
        <a:p>
          <a:endParaRPr lang="en-IN"/>
        </a:p>
      </dgm:t>
    </dgm:pt>
    <dgm:pt modelId="{1381B4D7-9F47-4180-8B40-00A2138A319C}" type="sibTrans" cxnId="{81543A68-62C2-46B3-AF4E-53558D14D090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43C82681-C031-4BC1-86B1-856B75CD3FE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Planned through district level </a:t>
          </a:r>
        </a:p>
      </dgm:t>
    </dgm:pt>
    <dgm:pt modelId="{B2D4745B-AB82-428C-A603-9F18569A5355}" type="parTrans" cxnId="{6DB79AA1-60B5-4935-98B3-BEF84978E8CB}">
      <dgm:prSet/>
      <dgm:spPr/>
      <dgm:t>
        <a:bodyPr/>
        <a:lstStyle/>
        <a:p>
          <a:endParaRPr lang="en-IN"/>
        </a:p>
      </dgm:t>
    </dgm:pt>
    <dgm:pt modelId="{937F36AE-AFF2-43E9-96F8-6450320D7BB7}" type="sibTrans" cxnId="{6DB79AA1-60B5-4935-98B3-BEF84978E8CB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A557C28C-D353-4AF9-8173-8BD7F95FE3F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Team of </a:t>
          </a:r>
          <a:r>
            <a:rPr lang="en-IN" sz="20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atleast</a:t>
          </a:r>
          <a:r>
            <a:rPr lang="en-I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1 NQAS internal assessor of another district</a:t>
          </a:r>
        </a:p>
      </dgm:t>
    </dgm:pt>
    <dgm:pt modelId="{F546AFFD-15B6-457A-BE7D-36E810F4FB21}" type="parTrans" cxnId="{E2B40395-673D-44F5-B3F0-2D3A5D4639F5}">
      <dgm:prSet/>
      <dgm:spPr/>
      <dgm:t>
        <a:bodyPr/>
        <a:lstStyle/>
        <a:p>
          <a:endParaRPr lang="en-IN"/>
        </a:p>
      </dgm:t>
    </dgm:pt>
    <dgm:pt modelId="{C96DBE89-00FA-4594-AF47-EBD8E843FD06}" type="sibTrans" cxnId="{E2B40395-673D-44F5-B3F0-2D3A5D4639F5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57A27328-BB43-4357-A9D3-76AA2835B44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Assessment conducted</a:t>
          </a:r>
        </a:p>
      </dgm:t>
    </dgm:pt>
    <dgm:pt modelId="{DF6DA58E-981C-4682-9E2B-1C352FD4B7AA}" type="parTrans" cxnId="{1DBF51C1-FFF3-4D6D-A9DF-3863F41D6D6A}">
      <dgm:prSet/>
      <dgm:spPr/>
      <dgm:t>
        <a:bodyPr/>
        <a:lstStyle/>
        <a:p>
          <a:endParaRPr lang="en-IN"/>
        </a:p>
      </dgm:t>
    </dgm:pt>
    <dgm:pt modelId="{DA8A83ED-93CB-4B43-8F81-AE17AFEC56A5}" type="sibTrans" cxnId="{1DBF51C1-FFF3-4D6D-A9DF-3863F41D6D6A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696425EF-B60C-489A-AF77-55F7D22E7A1C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I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After being State Certified, apply for the national-level assessment within six months</a:t>
          </a:r>
        </a:p>
      </dgm:t>
    </dgm:pt>
    <dgm:pt modelId="{5B6EDD36-8C20-4C3F-8252-ED79B2DEFC29}" type="sibTrans" cxnId="{B7123233-5EB3-4DD0-A107-560235CDEEA5}">
      <dgm:prSet/>
      <dgm:spPr/>
      <dgm:t>
        <a:bodyPr/>
        <a:lstStyle/>
        <a:p>
          <a:endParaRPr lang="en-IN"/>
        </a:p>
      </dgm:t>
    </dgm:pt>
    <dgm:pt modelId="{97AC99B5-CC11-464E-8016-EBE9389BEF43}" type="parTrans" cxnId="{B7123233-5EB3-4DD0-A107-560235CDEEA5}">
      <dgm:prSet/>
      <dgm:spPr/>
      <dgm:t>
        <a:bodyPr/>
        <a:lstStyle/>
        <a:p>
          <a:endParaRPr lang="en-IN"/>
        </a:p>
      </dgm:t>
    </dgm:pt>
    <dgm:pt modelId="{149041A9-3B50-4C21-8A01-F2C080DA1DA3}">
      <dgm:prSet custT="1"/>
      <dgm:spPr/>
      <dgm:t>
        <a:bodyPr/>
        <a:lstStyle/>
        <a:p>
          <a:r>
            <a:rPr lang="en-IN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Result Declared</a:t>
          </a:r>
          <a:endParaRPr lang="en-GB" sz="2400" dirty="0">
            <a:solidFill>
              <a:schemeClr val="bg1"/>
            </a:solidFill>
          </a:endParaRPr>
        </a:p>
      </dgm:t>
    </dgm:pt>
    <dgm:pt modelId="{18B9A019-3798-42DB-A3ED-1B686CC4C5BF}" type="parTrans" cxnId="{52635E0C-7ECE-47EF-86B1-F6B067B9C857}">
      <dgm:prSet/>
      <dgm:spPr/>
      <dgm:t>
        <a:bodyPr/>
        <a:lstStyle/>
        <a:p>
          <a:endParaRPr lang="en-GB"/>
        </a:p>
      </dgm:t>
    </dgm:pt>
    <dgm:pt modelId="{593D2D41-A67D-49C9-8C1A-B158BCA6D621}" type="sibTrans" cxnId="{52635E0C-7ECE-47EF-86B1-F6B067B9C857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5779525F-C31E-426A-A289-1E2378BE0F70}" type="pres">
      <dgm:prSet presAssocID="{CDAB3069-2F5C-4E3C-8050-2D3F259CA056}" presName="diagram" presStyleCnt="0">
        <dgm:presLayoutVars>
          <dgm:dir/>
          <dgm:resizeHandles val="exact"/>
        </dgm:presLayoutVars>
      </dgm:prSet>
      <dgm:spPr/>
    </dgm:pt>
    <dgm:pt modelId="{D167257F-395F-43F7-AD6A-1C60F9801534}" type="pres">
      <dgm:prSet presAssocID="{86465A40-79D7-4F36-A4F7-E2B1715EF298}" presName="node" presStyleLbl="node1" presStyleIdx="0" presStyleCnt="6" custScaleY="72981">
        <dgm:presLayoutVars>
          <dgm:bulletEnabled val="1"/>
        </dgm:presLayoutVars>
      </dgm:prSet>
      <dgm:spPr/>
    </dgm:pt>
    <dgm:pt modelId="{8A8D20C9-D6B4-4518-A099-DC119D88FC1E}" type="pres">
      <dgm:prSet presAssocID="{1381B4D7-9F47-4180-8B40-00A2138A319C}" presName="sibTrans" presStyleLbl="sibTrans2D1" presStyleIdx="0" presStyleCnt="5"/>
      <dgm:spPr/>
    </dgm:pt>
    <dgm:pt modelId="{AE97A75B-8084-4EDB-862D-AEC816921AC7}" type="pres">
      <dgm:prSet presAssocID="{1381B4D7-9F47-4180-8B40-00A2138A319C}" presName="connectorText" presStyleLbl="sibTrans2D1" presStyleIdx="0" presStyleCnt="5"/>
      <dgm:spPr/>
    </dgm:pt>
    <dgm:pt modelId="{E7265756-6A23-4EBB-8EF7-85C4A51A717A}" type="pres">
      <dgm:prSet presAssocID="{43C82681-C031-4BC1-86B1-856B75CD3FEE}" presName="node" presStyleLbl="node1" presStyleIdx="1" presStyleCnt="6" custScaleY="65267">
        <dgm:presLayoutVars>
          <dgm:bulletEnabled val="1"/>
        </dgm:presLayoutVars>
      </dgm:prSet>
      <dgm:spPr/>
    </dgm:pt>
    <dgm:pt modelId="{D0B0C731-CF1A-404C-A69A-92E16A925FEF}" type="pres">
      <dgm:prSet presAssocID="{937F36AE-AFF2-43E9-96F8-6450320D7BB7}" presName="sibTrans" presStyleLbl="sibTrans2D1" presStyleIdx="1" presStyleCnt="5"/>
      <dgm:spPr/>
    </dgm:pt>
    <dgm:pt modelId="{C39E5A68-D9C8-4B38-931C-CECF6F02A32B}" type="pres">
      <dgm:prSet presAssocID="{937F36AE-AFF2-43E9-96F8-6450320D7BB7}" presName="connectorText" presStyleLbl="sibTrans2D1" presStyleIdx="1" presStyleCnt="5"/>
      <dgm:spPr/>
    </dgm:pt>
    <dgm:pt modelId="{9D49CBA3-79E9-4929-8628-C313B0DB57BE}" type="pres">
      <dgm:prSet presAssocID="{A557C28C-D353-4AF9-8173-8BD7F95FE3FD}" presName="node" presStyleLbl="node1" presStyleIdx="2" presStyleCnt="6" custScaleY="79710">
        <dgm:presLayoutVars>
          <dgm:bulletEnabled val="1"/>
        </dgm:presLayoutVars>
      </dgm:prSet>
      <dgm:spPr/>
    </dgm:pt>
    <dgm:pt modelId="{BB4F9C1E-22E0-4510-9628-85A9FD3F466B}" type="pres">
      <dgm:prSet presAssocID="{C96DBE89-00FA-4594-AF47-EBD8E843FD06}" presName="sibTrans" presStyleLbl="sibTrans2D1" presStyleIdx="2" presStyleCnt="5" custScaleX="50001" custScaleY="68970" custLinFactNeighborX="488" custLinFactNeighborY="84960"/>
      <dgm:spPr/>
    </dgm:pt>
    <dgm:pt modelId="{3C6BF5C1-E569-43D5-9B35-566992CC652F}" type="pres">
      <dgm:prSet presAssocID="{C96DBE89-00FA-4594-AF47-EBD8E843FD06}" presName="connectorText" presStyleLbl="sibTrans2D1" presStyleIdx="2" presStyleCnt="5"/>
      <dgm:spPr/>
    </dgm:pt>
    <dgm:pt modelId="{D8549EFC-7DEB-45A9-9BC6-730C2CE0A3C7}" type="pres">
      <dgm:prSet presAssocID="{57A27328-BB43-4357-A9D3-76AA2835B44C}" presName="node" presStyleLbl="node1" presStyleIdx="3" presStyleCnt="6" custScaleY="53346" custLinFactNeighborX="-215" custLinFactNeighborY="13807">
        <dgm:presLayoutVars>
          <dgm:bulletEnabled val="1"/>
        </dgm:presLayoutVars>
      </dgm:prSet>
      <dgm:spPr/>
    </dgm:pt>
    <dgm:pt modelId="{B43074C3-4080-477A-860F-6583C647DB56}" type="pres">
      <dgm:prSet presAssocID="{DA8A83ED-93CB-4B43-8F81-AE17AFEC56A5}" presName="sibTrans" presStyleLbl="sibTrans2D1" presStyleIdx="3" presStyleCnt="5" custLinFactNeighborX="34499" custLinFactNeighborY="67470"/>
      <dgm:spPr/>
    </dgm:pt>
    <dgm:pt modelId="{1D55E6C3-279E-4526-9635-522DB390B75B}" type="pres">
      <dgm:prSet presAssocID="{DA8A83ED-93CB-4B43-8F81-AE17AFEC56A5}" presName="connectorText" presStyleLbl="sibTrans2D1" presStyleIdx="3" presStyleCnt="5"/>
      <dgm:spPr/>
    </dgm:pt>
    <dgm:pt modelId="{AB1CF114-B32F-473D-AD1D-2D197FF666AB}" type="pres">
      <dgm:prSet presAssocID="{149041A9-3B50-4C21-8A01-F2C080DA1DA3}" presName="node" presStyleLbl="node1" presStyleIdx="4" presStyleCnt="6" custScaleY="79555" custLinFactNeighborX="-3187" custLinFactNeighborY="5542">
        <dgm:presLayoutVars>
          <dgm:bulletEnabled val="1"/>
        </dgm:presLayoutVars>
      </dgm:prSet>
      <dgm:spPr/>
    </dgm:pt>
    <dgm:pt modelId="{956FC999-2E36-4638-8367-EF3B50D26FE8}" type="pres">
      <dgm:prSet presAssocID="{593D2D41-A67D-49C9-8C1A-B158BCA6D621}" presName="sibTrans" presStyleLbl="sibTrans2D1" presStyleIdx="4" presStyleCnt="5" custLinFactNeighborX="-6370" custLinFactNeighborY="93168"/>
      <dgm:spPr/>
    </dgm:pt>
    <dgm:pt modelId="{734E36C2-70A1-4390-852F-29E8134283A5}" type="pres">
      <dgm:prSet presAssocID="{593D2D41-A67D-49C9-8C1A-B158BCA6D621}" presName="connectorText" presStyleLbl="sibTrans2D1" presStyleIdx="4" presStyleCnt="5"/>
      <dgm:spPr/>
    </dgm:pt>
    <dgm:pt modelId="{E2ACA5D6-19F6-4961-82F4-6A863553D91B}" type="pres">
      <dgm:prSet presAssocID="{696425EF-B60C-489A-AF77-55F7D22E7A1C}" presName="node" presStyleLbl="node1" presStyleIdx="5" presStyleCnt="6" custScaleY="72699" custLinFactNeighborX="4049" custLinFactNeighborY="3214">
        <dgm:presLayoutVars>
          <dgm:bulletEnabled val="1"/>
        </dgm:presLayoutVars>
      </dgm:prSet>
      <dgm:spPr/>
    </dgm:pt>
  </dgm:ptLst>
  <dgm:cxnLst>
    <dgm:cxn modelId="{345DF306-39C0-464D-865F-F94003A37B06}" type="presOf" srcId="{937F36AE-AFF2-43E9-96F8-6450320D7BB7}" destId="{C39E5A68-D9C8-4B38-931C-CECF6F02A32B}" srcOrd="1" destOrd="0" presId="urn:microsoft.com/office/officeart/2005/8/layout/process5"/>
    <dgm:cxn modelId="{52635E0C-7ECE-47EF-86B1-F6B067B9C857}" srcId="{CDAB3069-2F5C-4E3C-8050-2D3F259CA056}" destId="{149041A9-3B50-4C21-8A01-F2C080DA1DA3}" srcOrd="4" destOrd="0" parTransId="{18B9A019-3798-42DB-A3ED-1B686CC4C5BF}" sibTransId="{593D2D41-A67D-49C9-8C1A-B158BCA6D621}"/>
    <dgm:cxn modelId="{973A6612-B930-481B-806C-6ECD7C9136DB}" type="presOf" srcId="{A557C28C-D353-4AF9-8173-8BD7F95FE3FD}" destId="{9D49CBA3-79E9-4929-8628-C313B0DB57BE}" srcOrd="0" destOrd="0" presId="urn:microsoft.com/office/officeart/2005/8/layout/process5"/>
    <dgm:cxn modelId="{8CD24F1D-D138-45EF-A442-D69C537DF861}" type="presOf" srcId="{1381B4D7-9F47-4180-8B40-00A2138A319C}" destId="{8A8D20C9-D6B4-4518-A099-DC119D88FC1E}" srcOrd="0" destOrd="0" presId="urn:microsoft.com/office/officeart/2005/8/layout/process5"/>
    <dgm:cxn modelId="{8A4CA425-5DB9-4DD9-8131-A1B686314F1E}" type="presOf" srcId="{43C82681-C031-4BC1-86B1-856B75CD3FEE}" destId="{E7265756-6A23-4EBB-8EF7-85C4A51A717A}" srcOrd="0" destOrd="0" presId="urn:microsoft.com/office/officeart/2005/8/layout/process5"/>
    <dgm:cxn modelId="{6D6FBD2B-5985-4484-9240-8A1CA6030201}" type="presOf" srcId="{C96DBE89-00FA-4594-AF47-EBD8E843FD06}" destId="{3C6BF5C1-E569-43D5-9B35-566992CC652F}" srcOrd="1" destOrd="0" presId="urn:microsoft.com/office/officeart/2005/8/layout/process5"/>
    <dgm:cxn modelId="{B7123233-5EB3-4DD0-A107-560235CDEEA5}" srcId="{CDAB3069-2F5C-4E3C-8050-2D3F259CA056}" destId="{696425EF-B60C-489A-AF77-55F7D22E7A1C}" srcOrd="5" destOrd="0" parTransId="{97AC99B5-CC11-464E-8016-EBE9389BEF43}" sibTransId="{5B6EDD36-8C20-4C3F-8252-ED79B2DEFC29}"/>
    <dgm:cxn modelId="{8FE12337-870D-47F2-8138-031C31F77FA7}" type="presOf" srcId="{DA8A83ED-93CB-4B43-8F81-AE17AFEC56A5}" destId="{B43074C3-4080-477A-860F-6583C647DB56}" srcOrd="0" destOrd="0" presId="urn:microsoft.com/office/officeart/2005/8/layout/process5"/>
    <dgm:cxn modelId="{CBFC2B5E-E047-4387-A21E-1FD1D695FA4F}" type="presOf" srcId="{1381B4D7-9F47-4180-8B40-00A2138A319C}" destId="{AE97A75B-8084-4EDB-862D-AEC816921AC7}" srcOrd="1" destOrd="0" presId="urn:microsoft.com/office/officeart/2005/8/layout/process5"/>
    <dgm:cxn modelId="{ACC7AF60-FE97-4A44-81FC-B6B6C25C7DAD}" type="presOf" srcId="{696425EF-B60C-489A-AF77-55F7D22E7A1C}" destId="{E2ACA5D6-19F6-4961-82F4-6A863553D91B}" srcOrd="0" destOrd="0" presId="urn:microsoft.com/office/officeart/2005/8/layout/process5"/>
    <dgm:cxn modelId="{F2A00467-F005-4520-95DA-DCE59010C2AD}" type="presOf" srcId="{593D2D41-A67D-49C9-8C1A-B158BCA6D621}" destId="{956FC999-2E36-4638-8367-EF3B50D26FE8}" srcOrd="0" destOrd="0" presId="urn:microsoft.com/office/officeart/2005/8/layout/process5"/>
    <dgm:cxn modelId="{81543A68-62C2-46B3-AF4E-53558D14D090}" srcId="{CDAB3069-2F5C-4E3C-8050-2D3F259CA056}" destId="{86465A40-79D7-4F36-A4F7-E2B1715EF298}" srcOrd="0" destOrd="0" parTransId="{30B037BC-3419-474B-851A-663AE1E407D8}" sibTransId="{1381B4D7-9F47-4180-8B40-00A2138A319C}"/>
    <dgm:cxn modelId="{5599A488-8F0F-410D-AB8F-D702A7769119}" type="presOf" srcId="{DA8A83ED-93CB-4B43-8F81-AE17AFEC56A5}" destId="{1D55E6C3-279E-4526-9635-522DB390B75B}" srcOrd="1" destOrd="0" presId="urn:microsoft.com/office/officeart/2005/8/layout/process5"/>
    <dgm:cxn modelId="{E2B40395-673D-44F5-B3F0-2D3A5D4639F5}" srcId="{CDAB3069-2F5C-4E3C-8050-2D3F259CA056}" destId="{A557C28C-D353-4AF9-8173-8BD7F95FE3FD}" srcOrd="2" destOrd="0" parTransId="{F546AFFD-15B6-457A-BE7D-36E810F4FB21}" sibTransId="{C96DBE89-00FA-4594-AF47-EBD8E843FD06}"/>
    <dgm:cxn modelId="{20907498-8E31-4EF1-A515-5BF00E1095C8}" type="presOf" srcId="{CDAB3069-2F5C-4E3C-8050-2D3F259CA056}" destId="{5779525F-C31E-426A-A289-1E2378BE0F70}" srcOrd="0" destOrd="0" presId="urn:microsoft.com/office/officeart/2005/8/layout/process5"/>
    <dgm:cxn modelId="{20DA1E99-7B33-415B-8DBE-27EA5E2CDF48}" type="presOf" srcId="{86465A40-79D7-4F36-A4F7-E2B1715EF298}" destId="{D167257F-395F-43F7-AD6A-1C60F9801534}" srcOrd="0" destOrd="0" presId="urn:microsoft.com/office/officeart/2005/8/layout/process5"/>
    <dgm:cxn modelId="{6DB79AA1-60B5-4935-98B3-BEF84978E8CB}" srcId="{CDAB3069-2F5C-4E3C-8050-2D3F259CA056}" destId="{43C82681-C031-4BC1-86B1-856B75CD3FEE}" srcOrd="1" destOrd="0" parTransId="{B2D4745B-AB82-428C-A603-9F18569A5355}" sibTransId="{937F36AE-AFF2-43E9-96F8-6450320D7BB7}"/>
    <dgm:cxn modelId="{C97546A6-6EB5-4319-8A75-F5D8B846D592}" type="presOf" srcId="{149041A9-3B50-4C21-8A01-F2C080DA1DA3}" destId="{AB1CF114-B32F-473D-AD1D-2D197FF666AB}" srcOrd="0" destOrd="0" presId="urn:microsoft.com/office/officeart/2005/8/layout/process5"/>
    <dgm:cxn modelId="{BC87AAB7-8B93-48AB-B2A8-0AD6B3B3FBF9}" type="presOf" srcId="{57A27328-BB43-4357-A9D3-76AA2835B44C}" destId="{D8549EFC-7DEB-45A9-9BC6-730C2CE0A3C7}" srcOrd="0" destOrd="0" presId="urn:microsoft.com/office/officeart/2005/8/layout/process5"/>
    <dgm:cxn modelId="{1DBF51C1-FFF3-4D6D-A9DF-3863F41D6D6A}" srcId="{CDAB3069-2F5C-4E3C-8050-2D3F259CA056}" destId="{57A27328-BB43-4357-A9D3-76AA2835B44C}" srcOrd="3" destOrd="0" parTransId="{DF6DA58E-981C-4682-9E2B-1C352FD4B7AA}" sibTransId="{DA8A83ED-93CB-4B43-8F81-AE17AFEC56A5}"/>
    <dgm:cxn modelId="{A907D3D6-FEBB-4173-BEC5-53D43E42BEB6}" type="presOf" srcId="{937F36AE-AFF2-43E9-96F8-6450320D7BB7}" destId="{D0B0C731-CF1A-404C-A69A-92E16A925FEF}" srcOrd="0" destOrd="0" presId="urn:microsoft.com/office/officeart/2005/8/layout/process5"/>
    <dgm:cxn modelId="{824F30F4-0413-49C6-858D-92EB672F50EB}" type="presOf" srcId="{C96DBE89-00FA-4594-AF47-EBD8E843FD06}" destId="{BB4F9C1E-22E0-4510-9628-85A9FD3F466B}" srcOrd="0" destOrd="0" presId="urn:microsoft.com/office/officeart/2005/8/layout/process5"/>
    <dgm:cxn modelId="{20FDD1FE-9018-444B-9005-99CBD2CAFF1A}" type="presOf" srcId="{593D2D41-A67D-49C9-8C1A-B158BCA6D621}" destId="{734E36C2-70A1-4390-852F-29E8134283A5}" srcOrd="1" destOrd="0" presId="urn:microsoft.com/office/officeart/2005/8/layout/process5"/>
    <dgm:cxn modelId="{0691D7EA-6CEA-4008-8131-22F9C1E4BCC0}" type="presParOf" srcId="{5779525F-C31E-426A-A289-1E2378BE0F70}" destId="{D167257F-395F-43F7-AD6A-1C60F9801534}" srcOrd="0" destOrd="0" presId="urn:microsoft.com/office/officeart/2005/8/layout/process5"/>
    <dgm:cxn modelId="{32EC9B18-460A-4085-87D1-47871D2AD71B}" type="presParOf" srcId="{5779525F-C31E-426A-A289-1E2378BE0F70}" destId="{8A8D20C9-D6B4-4518-A099-DC119D88FC1E}" srcOrd="1" destOrd="0" presId="urn:microsoft.com/office/officeart/2005/8/layout/process5"/>
    <dgm:cxn modelId="{1F6174D9-598E-4B67-AA33-4F2D67221661}" type="presParOf" srcId="{8A8D20C9-D6B4-4518-A099-DC119D88FC1E}" destId="{AE97A75B-8084-4EDB-862D-AEC816921AC7}" srcOrd="0" destOrd="0" presId="urn:microsoft.com/office/officeart/2005/8/layout/process5"/>
    <dgm:cxn modelId="{43F82683-14A1-40ED-AD23-34BB44B12036}" type="presParOf" srcId="{5779525F-C31E-426A-A289-1E2378BE0F70}" destId="{E7265756-6A23-4EBB-8EF7-85C4A51A717A}" srcOrd="2" destOrd="0" presId="urn:microsoft.com/office/officeart/2005/8/layout/process5"/>
    <dgm:cxn modelId="{E61675E7-528C-40BD-B3F7-4DBFE89908A8}" type="presParOf" srcId="{5779525F-C31E-426A-A289-1E2378BE0F70}" destId="{D0B0C731-CF1A-404C-A69A-92E16A925FEF}" srcOrd="3" destOrd="0" presId="urn:microsoft.com/office/officeart/2005/8/layout/process5"/>
    <dgm:cxn modelId="{3861625B-3586-4B5E-BE91-430C4AF333DE}" type="presParOf" srcId="{D0B0C731-CF1A-404C-A69A-92E16A925FEF}" destId="{C39E5A68-D9C8-4B38-931C-CECF6F02A32B}" srcOrd="0" destOrd="0" presId="urn:microsoft.com/office/officeart/2005/8/layout/process5"/>
    <dgm:cxn modelId="{B71DBC4E-7578-46A4-9CBE-1E5B801F2334}" type="presParOf" srcId="{5779525F-C31E-426A-A289-1E2378BE0F70}" destId="{9D49CBA3-79E9-4929-8628-C313B0DB57BE}" srcOrd="4" destOrd="0" presId="urn:microsoft.com/office/officeart/2005/8/layout/process5"/>
    <dgm:cxn modelId="{F3E84CF1-51E6-4404-8236-468B36D7DD21}" type="presParOf" srcId="{5779525F-C31E-426A-A289-1E2378BE0F70}" destId="{BB4F9C1E-22E0-4510-9628-85A9FD3F466B}" srcOrd="5" destOrd="0" presId="urn:microsoft.com/office/officeart/2005/8/layout/process5"/>
    <dgm:cxn modelId="{E886A529-65ED-4F57-820D-C2763356C548}" type="presParOf" srcId="{BB4F9C1E-22E0-4510-9628-85A9FD3F466B}" destId="{3C6BF5C1-E569-43D5-9B35-566992CC652F}" srcOrd="0" destOrd="0" presId="urn:microsoft.com/office/officeart/2005/8/layout/process5"/>
    <dgm:cxn modelId="{6B345A7E-2218-4923-8853-7A4D606E5524}" type="presParOf" srcId="{5779525F-C31E-426A-A289-1E2378BE0F70}" destId="{D8549EFC-7DEB-45A9-9BC6-730C2CE0A3C7}" srcOrd="6" destOrd="0" presId="urn:microsoft.com/office/officeart/2005/8/layout/process5"/>
    <dgm:cxn modelId="{662DD5CD-D14F-4D21-A35A-B4A9307023B9}" type="presParOf" srcId="{5779525F-C31E-426A-A289-1E2378BE0F70}" destId="{B43074C3-4080-477A-860F-6583C647DB56}" srcOrd="7" destOrd="0" presId="urn:microsoft.com/office/officeart/2005/8/layout/process5"/>
    <dgm:cxn modelId="{CA425424-1BDA-4D10-8858-B1867CCFE3D7}" type="presParOf" srcId="{B43074C3-4080-477A-860F-6583C647DB56}" destId="{1D55E6C3-279E-4526-9635-522DB390B75B}" srcOrd="0" destOrd="0" presId="urn:microsoft.com/office/officeart/2005/8/layout/process5"/>
    <dgm:cxn modelId="{95D78B54-6DEA-41EB-BEFB-7CD7597B6572}" type="presParOf" srcId="{5779525F-C31E-426A-A289-1E2378BE0F70}" destId="{AB1CF114-B32F-473D-AD1D-2D197FF666AB}" srcOrd="8" destOrd="0" presId="urn:microsoft.com/office/officeart/2005/8/layout/process5"/>
    <dgm:cxn modelId="{48C6CE2D-D9FF-41A0-8159-0D6454209B3A}" type="presParOf" srcId="{5779525F-C31E-426A-A289-1E2378BE0F70}" destId="{956FC999-2E36-4638-8367-EF3B50D26FE8}" srcOrd="9" destOrd="0" presId="urn:microsoft.com/office/officeart/2005/8/layout/process5"/>
    <dgm:cxn modelId="{3F36BDD5-0173-4CE6-8DC9-6863D190B6C3}" type="presParOf" srcId="{956FC999-2E36-4638-8367-EF3B50D26FE8}" destId="{734E36C2-70A1-4390-852F-29E8134283A5}" srcOrd="0" destOrd="0" presId="urn:microsoft.com/office/officeart/2005/8/layout/process5"/>
    <dgm:cxn modelId="{623001FE-EC72-4857-8666-9CE30756E91D}" type="presParOf" srcId="{5779525F-C31E-426A-A289-1E2378BE0F70}" destId="{E2ACA5D6-19F6-4961-82F4-6A863553D91B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805C5-9782-4A5A-B685-A197AC4835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044548C-25A9-4450-831E-9840BD115C9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Mode  of Assessments</a:t>
          </a:r>
        </a:p>
      </dgm:t>
    </dgm:pt>
    <dgm:pt modelId="{CAD5C8F6-9F6C-4307-81ED-991168BA137A}" type="parTrans" cxnId="{BE1D615E-1A2A-4A32-B33F-CA9D59A91406}">
      <dgm:prSet/>
      <dgm:spPr/>
      <dgm:t>
        <a:bodyPr/>
        <a:lstStyle/>
        <a:p>
          <a:endParaRPr lang="en-IN"/>
        </a:p>
      </dgm:t>
    </dgm:pt>
    <dgm:pt modelId="{26D32B46-4B9B-4D90-B360-EA999EC12F12}" type="sibTrans" cxnId="{BE1D615E-1A2A-4A32-B33F-CA9D59A91406}">
      <dgm:prSet/>
      <dgm:spPr/>
      <dgm:t>
        <a:bodyPr/>
        <a:lstStyle/>
        <a:p>
          <a:endParaRPr lang="en-IN"/>
        </a:p>
      </dgm:t>
    </dgm:pt>
    <dgm:pt modelId="{ECEAE0ED-E055-474E-861B-9F45815792C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Physical Assessments</a:t>
          </a:r>
        </a:p>
        <a:p>
          <a:r>
            <a:rPr lang="en-IN" sz="2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(AAM-SHCs)</a:t>
          </a:r>
        </a:p>
      </dgm:t>
    </dgm:pt>
    <dgm:pt modelId="{BDE26814-67EF-4DE2-A26D-EE93C62906BB}" type="parTrans" cxnId="{A741BBE6-4149-43E3-8953-80EDF3B177D3}">
      <dgm:prSet/>
      <dgm:spPr/>
      <dgm:t>
        <a:bodyPr/>
        <a:lstStyle/>
        <a:p>
          <a:endParaRPr lang="en-IN"/>
        </a:p>
      </dgm:t>
    </dgm:pt>
    <dgm:pt modelId="{257BBE09-2EF0-4D31-A9D5-29BB2F5BE5EF}" type="sibTrans" cxnId="{A741BBE6-4149-43E3-8953-80EDF3B177D3}">
      <dgm:prSet/>
      <dgm:spPr/>
      <dgm:t>
        <a:bodyPr/>
        <a:lstStyle/>
        <a:p>
          <a:endParaRPr lang="en-IN"/>
        </a:p>
      </dgm:t>
    </dgm:pt>
    <dgm:pt modelId="{1FBEE2F5-C7D1-4492-987E-C7DD4268A2A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I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Virtual Assessments</a:t>
          </a:r>
        </a:p>
        <a:p>
          <a:r>
            <a:rPr lang="en-IN" sz="28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(AAM-SHCs)</a:t>
          </a:r>
        </a:p>
      </dgm:t>
    </dgm:pt>
    <dgm:pt modelId="{920316C0-C5BF-42B3-9DB3-C944536EF7E9}" type="parTrans" cxnId="{F46DB1BD-4441-4852-9B8C-A37127882D2F}">
      <dgm:prSet/>
      <dgm:spPr/>
      <dgm:t>
        <a:bodyPr/>
        <a:lstStyle/>
        <a:p>
          <a:endParaRPr lang="en-IN"/>
        </a:p>
      </dgm:t>
    </dgm:pt>
    <dgm:pt modelId="{2A8999BD-D770-445E-8B31-D58763AC8F33}" type="sibTrans" cxnId="{F46DB1BD-4441-4852-9B8C-A37127882D2F}">
      <dgm:prSet/>
      <dgm:spPr/>
      <dgm:t>
        <a:bodyPr/>
        <a:lstStyle/>
        <a:p>
          <a:endParaRPr lang="en-IN"/>
        </a:p>
      </dgm:t>
    </dgm:pt>
    <dgm:pt modelId="{08C67962-F5B5-4FE7-A16D-CFA0613185B5}" type="pres">
      <dgm:prSet presAssocID="{FF1805C5-9782-4A5A-B685-A197AC4835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E932C1-38B6-465C-BE95-FF5273E70C6C}" type="pres">
      <dgm:prSet presAssocID="{1044548C-25A9-4450-831E-9840BD115C94}" presName="hierRoot1" presStyleCnt="0">
        <dgm:presLayoutVars>
          <dgm:hierBranch val="init"/>
        </dgm:presLayoutVars>
      </dgm:prSet>
      <dgm:spPr/>
    </dgm:pt>
    <dgm:pt modelId="{86A25667-4333-48D0-986E-AC0EA33FF864}" type="pres">
      <dgm:prSet presAssocID="{1044548C-25A9-4450-831E-9840BD115C94}" presName="rootComposite1" presStyleCnt="0"/>
      <dgm:spPr/>
    </dgm:pt>
    <dgm:pt modelId="{0E30DEB2-2006-4350-BC8F-33110A7F76D2}" type="pres">
      <dgm:prSet presAssocID="{1044548C-25A9-4450-831E-9840BD115C94}" presName="rootText1" presStyleLbl="node0" presStyleIdx="0" presStyleCnt="1">
        <dgm:presLayoutVars>
          <dgm:chPref val="3"/>
        </dgm:presLayoutVars>
      </dgm:prSet>
      <dgm:spPr/>
    </dgm:pt>
    <dgm:pt modelId="{21AB0030-6034-4181-A04A-7D24469D1204}" type="pres">
      <dgm:prSet presAssocID="{1044548C-25A9-4450-831E-9840BD115C94}" presName="rootConnector1" presStyleLbl="node1" presStyleIdx="0" presStyleCnt="0"/>
      <dgm:spPr/>
    </dgm:pt>
    <dgm:pt modelId="{2083B92C-7162-4660-A6FE-4419341BDCDE}" type="pres">
      <dgm:prSet presAssocID="{1044548C-25A9-4450-831E-9840BD115C94}" presName="hierChild2" presStyleCnt="0"/>
      <dgm:spPr/>
    </dgm:pt>
    <dgm:pt modelId="{55DE6096-F51C-49FA-9B03-D852A133881D}" type="pres">
      <dgm:prSet presAssocID="{BDE26814-67EF-4DE2-A26D-EE93C62906BB}" presName="Name37" presStyleLbl="parChTrans1D2" presStyleIdx="0" presStyleCnt="2"/>
      <dgm:spPr/>
    </dgm:pt>
    <dgm:pt modelId="{A53AD944-7D78-4675-803C-388C9DB43940}" type="pres">
      <dgm:prSet presAssocID="{ECEAE0ED-E055-474E-861B-9F45815792C0}" presName="hierRoot2" presStyleCnt="0">
        <dgm:presLayoutVars>
          <dgm:hierBranch val="init"/>
        </dgm:presLayoutVars>
      </dgm:prSet>
      <dgm:spPr/>
    </dgm:pt>
    <dgm:pt modelId="{24BA385D-B969-4216-A8C9-C501A454C3F0}" type="pres">
      <dgm:prSet presAssocID="{ECEAE0ED-E055-474E-861B-9F45815792C0}" presName="rootComposite" presStyleCnt="0"/>
      <dgm:spPr/>
    </dgm:pt>
    <dgm:pt modelId="{35661A5F-0C21-4AA7-A05E-4C7FF81103A1}" type="pres">
      <dgm:prSet presAssocID="{ECEAE0ED-E055-474E-861B-9F45815792C0}" presName="rootText" presStyleLbl="node2" presStyleIdx="0" presStyleCnt="2">
        <dgm:presLayoutVars>
          <dgm:chPref val="3"/>
        </dgm:presLayoutVars>
      </dgm:prSet>
      <dgm:spPr/>
    </dgm:pt>
    <dgm:pt modelId="{3A3BBC5D-D7ED-4DED-98ED-76508AE7CDDE}" type="pres">
      <dgm:prSet presAssocID="{ECEAE0ED-E055-474E-861B-9F45815792C0}" presName="rootConnector" presStyleLbl="node2" presStyleIdx="0" presStyleCnt="2"/>
      <dgm:spPr/>
    </dgm:pt>
    <dgm:pt modelId="{E59E7F3F-A684-4567-AB73-78D7AF8078B6}" type="pres">
      <dgm:prSet presAssocID="{ECEAE0ED-E055-474E-861B-9F45815792C0}" presName="hierChild4" presStyleCnt="0"/>
      <dgm:spPr/>
    </dgm:pt>
    <dgm:pt modelId="{A298F608-466C-4AF4-A62C-AC2D43B1B630}" type="pres">
      <dgm:prSet presAssocID="{ECEAE0ED-E055-474E-861B-9F45815792C0}" presName="hierChild5" presStyleCnt="0"/>
      <dgm:spPr/>
    </dgm:pt>
    <dgm:pt modelId="{D011860A-B8D8-45E2-A38C-0B5E63F7008F}" type="pres">
      <dgm:prSet presAssocID="{920316C0-C5BF-42B3-9DB3-C944536EF7E9}" presName="Name37" presStyleLbl="parChTrans1D2" presStyleIdx="1" presStyleCnt="2"/>
      <dgm:spPr/>
    </dgm:pt>
    <dgm:pt modelId="{753CB25E-6566-4A82-8F24-0D4B18C763E9}" type="pres">
      <dgm:prSet presAssocID="{1FBEE2F5-C7D1-4492-987E-C7DD4268A2AA}" presName="hierRoot2" presStyleCnt="0">
        <dgm:presLayoutVars>
          <dgm:hierBranch val="init"/>
        </dgm:presLayoutVars>
      </dgm:prSet>
      <dgm:spPr/>
    </dgm:pt>
    <dgm:pt modelId="{BB812318-BC23-4A6E-A56A-9F026F444400}" type="pres">
      <dgm:prSet presAssocID="{1FBEE2F5-C7D1-4492-987E-C7DD4268A2AA}" presName="rootComposite" presStyleCnt="0"/>
      <dgm:spPr/>
    </dgm:pt>
    <dgm:pt modelId="{38B28DF6-7F85-4A25-B658-68C70C6E8DC0}" type="pres">
      <dgm:prSet presAssocID="{1FBEE2F5-C7D1-4492-987E-C7DD4268A2AA}" presName="rootText" presStyleLbl="node2" presStyleIdx="1" presStyleCnt="2">
        <dgm:presLayoutVars>
          <dgm:chPref val="3"/>
        </dgm:presLayoutVars>
      </dgm:prSet>
      <dgm:spPr/>
    </dgm:pt>
    <dgm:pt modelId="{677D0176-9C1D-4E9C-8017-032587A45D6D}" type="pres">
      <dgm:prSet presAssocID="{1FBEE2F5-C7D1-4492-987E-C7DD4268A2AA}" presName="rootConnector" presStyleLbl="node2" presStyleIdx="1" presStyleCnt="2"/>
      <dgm:spPr/>
    </dgm:pt>
    <dgm:pt modelId="{CA9DD5C7-9216-4109-905C-D137DDF032AF}" type="pres">
      <dgm:prSet presAssocID="{1FBEE2F5-C7D1-4492-987E-C7DD4268A2AA}" presName="hierChild4" presStyleCnt="0"/>
      <dgm:spPr/>
    </dgm:pt>
    <dgm:pt modelId="{5E9F97BC-3BF1-4794-8BB4-89E41D44510E}" type="pres">
      <dgm:prSet presAssocID="{1FBEE2F5-C7D1-4492-987E-C7DD4268A2AA}" presName="hierChild5" presStyleCnt="0"/>
      <dgm:spPr/>
    </dgm:pt>
    <dgm:pt modelId="{8AA20F3C-BB7B-4C5B-904F-D49E31CDD468}" type="pres">
      <dgm:prSet presAssocID="{1044548C-25A9-4450-831E-9840BD115C94}" presName="hierChild3" presStyleCnt="0"/>
      <dgm:spPr/>
    </dgm:pt>
  </dgm:ptLst>
  <dgm:cxnLst>
    <dgm:cxn modelId="{95E7A214-A3B3-4947-996D-DF8FE77954FD}" type="presOf" srcId="{1FBEE2F5-C7D1-4492-987E-C7DD4268A2AA}" destId="{38B28DF6-7F85-4A25-B658-68C70C6E8DC0}" srcOrd="0" destOrd="0" presId="urn:microsoft.com/office/officeart/2005/8/layout/orgChart1"/>
    <dgm:cxn modelId="{ADC3BF18-49F0-4AA6-8A5D-4D2DA4D03C99}" type="presOf" srcId="{920316C0-C5BF-42B3-9DB3-C944536EF7E9}" destId="{D011860A-B8D8-45E2-A38C-0B5E63F7008F}" srcOrd="0" destOrd="0" presId="urn:microsoft.com/office/officeart/2005/8/layout/orgChart1"/>
    <dgm:cxn modelId="{F35BA519-5054-4547-B104-A7185F03E026}" type="presOf" srcId="{FF1805C5-9782-4A5A-B685-A197AC483538}" destId="{08C67962-F5B5-4FE7-A16D-CFA0613185B5}" srcOrd="0" destOrd="0" presId="urn:microsoft.com/office/officeart/2005/8/layout/orgChart1"/>
    <dgm:cxn modelId="{C099965B-0C42-49F2-9690-B235475923D0}" type="presOf" srcId="{ECEAE0ED-E055-474E-861B-9F45815792C0}" destId="{3A3BBC5D-D7ED-4DED-98ED-76508AE7CDDE}" srcOrd="1" destOrd="0" presId="urn:microsoft.com/office/officeart/2005/8/layout/orgChart1"/>
    <dgm:cxn modelId="{BE1D615E-1A2A-4A32-B33F-CA9D59A91406}" srcId="{FF1805C5-9782-4A5A-B685-A197AC483538}" destId="{1044548C-25A9-4450-831E-9840BD115C94}" srcOrd="0" destOrd="0" parTransId="{CAD5C8F6-9F6C-4307-81ED-991168BA137A}" sibTransId="{26D32B46-4B9B-4D90-B360-EA999EC12F12}"/>
    <dgm:cxn modelId="{F499F77F-98DD-435A-A6B6-7D83E02F4E90}" type="presOf" srcId="{ECEAE0ED-E055-474E-861B-9F45815792C0}" destId="{35661A5F-0C21-4AA7-A05E-4C7FF81103A1}" srcOrd="0" destOrd="0" presId="urn:microsoft.com/office/officeart/2005/8/layout/orgChart1"/>
    <dgm:cxn modelId="{E6B1BEA3-C66A-4915-947F-BF5F4FC1ED11}" type="presOf" srcId="{1044548C-25A9-4450-831E-9840BD115C94}" destId="{21AB0030-6034-4181-A04A-7D24469D1204}" srcOrd="1" destOrd="0" presId="urn:microsoft.com/office/officeart/2005/8/layout/orgChart1"/>
    <dgm:cxn modelId="{617D5CBB-9269-4913-8EF2-87FA67246E49}" type="presOf" srcId="{BDE26814-67EF-4DE2-A26D-EE93C62906BB}" destId="{55DE6096-F51C-49FA-9B03-D852A133881D}" srcOrd="0" destOrd="0" presId="urn:microsoft.com/office/officeart/2005/8/layout/orgChart1"/>
    <dgm:cxn modelId="{F46DB1BD-4441-4852-9B8C-A37127882D2F}" srcId="{1044548C-25A9-4450-831E-9840BD115C94}" destId="{1FBEE2F5-C7D1-4492-987E-C7DD4268A2AA}" srcOrd="1" destOrd="0" parTransId="{920316C0-C5BF-42B3-9DB3-C944536EF7E9}" sibTransId="{2A8999BD-D770-445E-8B31-D58763AC8F33}"/>
    <dgm:cxn modelId="{02FE46C8-58F3-4BDE-8D03-16AE69AB8463}" type="presOf" srcId="{1FBEE2F5-C7D1-4492-987E-C7DD4268A2AA}" destId="{677D0176-9C1D-4E9C-8017-032587A45D6D}" srcOrd="1" destOrd="0" presId="urn:microsoft.com/office/officeart/2005/8/layout/orgChart1"/>
    <dgm:cxn modelId="{632257C8-262E-47B5-9126-15C10636E19F}" type="presOf" srcId="{1044548C-25A9-4450-831E-9840BD115C94}" destId="{0E30DEB2-2006-4350-BC8F-33110A7F76D2}" srcOrd="0" destOrd="0" presId="urn:microsoft.com/office/officeart/2005/8/layout/orgChart1"/>
    <dgm:cxn modelId="{A741BBE6-4149-43E3-8953-80EDF3B177D3}" srcId="{1044548C-25A9-4450-831E-9840BD115C94}" destId="{ECEAE0ED-E055-474E-861B-9F45815792C0}" srcOrd="0" destOrd="0" parTransId="{BDE26814-67EF-4DE2-A26D-EE93C62906BB}" sibTransId="{257BBE09-2EF0-4D31-A9D5-29BB2F5BE5EF}"/>
    <dgm:cxn modelId="{ED20BACF-07FE-4044-9CC0-8F85B7D86285}" type="presParOf" srcId="{08C67962-F5B5-4FE7-A16D-CFA0613185B5}" destId="{9FE932C1-38B6-465C-BE95-FF5273E70C6C}" srcOrd="0" destOrd="0" presId="urn:microsoft.com/office/officeart/2005/8/layout/orgChart1"/>
    <dgm:cxn modelId="{072CCEE4-3154-435D-96C0-5D38DB73A20D}" type="presParOf" srcId="{9FE932C1-38B6-465C-BE95-FF5273E70C6C}" destId="{86A25667-4333-48D0-986E-AC0EA33FF864}" srcOrd="0" destOrd="0" presId="urn:microsoft.com/office/officeart/2005/8/layout/orgChart1"/>
    <dgm:cxn modelId="{97AC8FF2-DE6F-40AA-A9D8-86EA78297B7C}" type="presParOf" srcId="{86A25667-4333-48D0-986E-AC0EA33FF864}" destId="{0E30DEB2-2006-4350-BC8F-33110A7F76D2}" srcOrd="0" destOrd="0" presId="urn:microsoft.com/office/officeart/2005/8/layout/orgChart1"/>
    <dgm:cxn modelId="{AB990638-0B81-47EA-84C8-E5021AFFA15E}" type="presParOf" srcId="{86A25667-4333-48D0-986E-AC0EA33FF864}" destId="{21AB0030-6034-4181-A04A-7D24469D1204}" srcOrd="1" destOrd="0" presId="urn:microsoft.com/office/officeart/2005/8/layout/orgChart1"/>
    <dgm:cxn modelId="{8B1F52BC-20BD-4FCB-A23F-236B563AF09F}" type="presParOf" srcId="{9FE932C1-38B6-465C-BE95-FF5273E70C6C}" destId="{2083B92C-7162-4660-A6FE-4419341BDCDE}" srcOrd="1" destOrd="0" presId="urn:microsoft.com/office/officeart/2005/8/layout/orgChart1"/>
    <dgm:cxn modelId="{F28E154E-FE66-4E39-BA8D-8D68B33A1394}" type="presParOf" srcId="{2083B92C-7162-4660-A6FE-4419341BDCDE}" destId="{55DE6096-F51C-49FA-9B03-D852A133881D}" srcOrd="0" destOrd="0" presId="urn:microsoft.com/office/officeart/2005/8/layout/orgChart1"/>
    <dgm:cxn modelId="{FB54BCD7-F02F-43D4-8586-BC90F69E0ABC}" type="presParOf" srcId="{2083B92C-7162-4660-A6FE-4419341BDCDE}" destId="{A53AD944-7D78-4675-803C-388C9DB43940}" srcOrd="1" destOrd="0" presId="urn:microsoft.com/office/officeart/2005/8/layout/orgChart1"/>
    <dgm:cxn modelId="{8CB43CD1-F7EC-4838-9D35-3296634C1663}" type="presParOf" srcId="{A53AD944-7D78-4675-803C-388C9DB43940}" destId="{24BA385D-B969-4216-A8C9-C501A454C3F0}" srcOrd="0" destOrd="0" presId="urn:microsoft.com/office/officeart/2005/8/layout/orgChart1"/>
    <dgm:cxn modelId="{E598EA38-444B-43C0-A495-084B7E7EE2FE}" type="presParOf" srcId="{24BA385D-B969-4216-A8C9-C501A454C3F0}" destId="{35661A5F-0C21-4AA7-A05E-4C7FF81103A1}" srcOrd="0" destOrd="0" presId="urn:microsoft.com/office/officeart/2005/8/layout/orgChart1"/>
    <dgm:cxn modelId="{B900871A-DAEB-4BC7-93F8-8A1E1E4EA3BD}" type="presParOf" srcId="{24BA385D-B969-4216-A8C9-C501A454C3F0}" destId="{3A3BBC5D-D7ED-4DED-98ED-76508AE7CDDE}" srcOrd="1" destOrd="0" presId="urn:microsoft.com/office/officeart/2005/8/layout/orgChart1"/>
    <dgm:cxn modelId="{B49B678D-70BC-4194-9CBE-7B719DC76221}" type="presParOf" srcId="{A53AD944-7D78-4675-803C-388C9DB43940}" destId="{E59E7F3F-A684-4567-AB73-78D7AF8078B6}" srcOrd="1" destOrd="0" presId="urn:microsoft.com/office/officeart/2005/8/layout/orgChart1"/>
    <dgm:cxn modelId="{5F08A756-3FA8-4C9F-9B30-6C06B44BB283}" type="presParOf" srcId="{A53AD944-7D78-4675-803C-388C9DB43940}" destId="{A298F608-466C-4AF4-A62C-AC2D43B1B630}" srcOrd="2" destOrd="0" presId="urn:microsoft.com/office/officeart/2005/8/layout/orgChart1"/>
    <dgm:cxn modelId="{A90443E8-2B50-43FA-97DA-B7571C8BECF6}" type="presParOf" srcId="{2083B92C-7162-4660-A6FE-4419341BDCDE}" destId="{D011860A-B8D8-45E2-A38C-0B5E63F7008F}" srcOrd="2" destOrd="0" presId="urn:microsoft.com/office/officeart/2005/8/layout/orgChart1"/>
    <dgm:cxn modelId="{DD9CF808-DDF8-4B4A-9A44-2FD51E099AE7}" type="presParOf" srcId="{2083B92C-7162-4660-A6FE-4419341BDCDE}" destId="{753CB25E-6566-4A82-8F24-0D4B18C763E9}" srcOrd="3" destOrd="0" presId="urn:microsoft.com/office/officeart/2005/8/layout/orgChart1"/>
    <dgm:cxn modelId="{A4C3DAD7-5572-4136-90F6-43BEB7A5494A}" type="presParOf" srcId="{753CB25E-6566-4A82-8F24-0D4B18C763E9}" destId="{BB812318-BC23-4A6E-A56A-9F026F444400}" srcOrd="0" destOrd="0" presId="urn:microsoft.com/office/officeart/2005/8/layout/orgChart1"/>
    <dgm:cxn modelId="{679FC44A-5B2A-495E-8095-76243D7F92A9}" type="presParOf" srcId="{BB812318-BC23-4A6E-A56A-9F026F444400}" destId="{38B28DF6-7F85-4A25-B658-68C70C6E8DC0}" srcOrd="0" destOrd="0" presId="urn:microsoft.com/office/officeart/2005/8/layout/orgChart1"/>
    <dgm:cxn modelId="{E7B2A578-F35C-4353-B47F-BA138D6FB9B9}" type="presParOf" srcId="{BB812318-BC23-4A6E-A56A-9F026F444400}" destId="{677D0176-9C1D-4E9C-8017-032587A45D6D}" srcOrd="1" destOrd="0" presId="urn:microsoft.com/office/officeart/2005/8/layout/orgChart1"/>
    <dgm:cxn modelId="{F6EEAA2B-AC22-49A7-A634-5FCAD7ABF622}" type="presParOf" srcId="{753CB25E-6566-4A82-8F24-0D4B18C763E9}" destId="{CA9DD5C7-9216-4109-905C-D137DDF032AF}" srcOrd="1" destOrd="0" presId="urn:microsoft.com/office/officeart/2005/8/layout/orgChart1"/>
    <dgm:cxn modelId="{CCC4D32E-BD19-4161-BC63-85987A563768}" type="presParOf" srcId="{753CB25E-6566-4A82-8F24-0D4B18C763E9}" destId="{5E9F97BC-3BF1-4794-8BB4-89E41D44510E}" srcOrd="2" destOrd="0" presId="urn:microsoft.com/office/officeart/2005/8/layout/orgChart1"/>
    <dgm:cxn modelId="{1E6ACE20-CFE8-42D4-97A9-3510C89D0D57}" type="presParOf" srcId="{9FE932C1-38B6-465C-BE95-FF5273E70C6C}" destId="{8AA20F3C-BB7B-4C5B-904F-D49E31CDD4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32B57-E8FA-44CD-B6BA-C5715C114F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A5F5FBB-DEED-4038-9615-8E8D0EE1EC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Fully Certified</a:t>
          </a:r>
        </a:p>
      </dgm:t>
    </dgm:pt>
    <dgm:pt modelId="{6280E6DC-3F39-407F-B531-4A38519572B6}" type="parTrans" cxnId="{05F9D824-448B-4F1A-AF4C-3976C1CDADAB}">
      <dgm:prSet/>
      <dgm:spPr/>
      <dgm:t>
        <a:bodyPr/>
        <a:lstStyle/>
        <a:p>
          <a:endParaRPr lang="en-IN"/>
        </a:p>
      </dgm:t>
    </dgm:pt>
    <dgm:pt modelId="{FF896AF0-CE12-4A85-ADA5-E1ADF54D629A}" type="sibTrans" cxnId="{05F9D824-448B-4F1A-AF4C-3976C1CDADAB}">
      <dgm:prSet/>
      <dgm:spPr/>
      <dgm:t>
        <a:bodyPr/>
        <a:lstStyle/>
        <a:p>
          <a:endParaRPr lang="en-IN"/>
        </a:p>
      </dgm:t>
    </dgm:pt>
    <dgm:pt modelId="{B9C802C7-F200-4A3B-8229-A04DB7ADD384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Overall score- 70% or above</a:t>
          </a:r>
        </a:p>
      </dgm:t>
    </dgm:pt>
    <dgm:pt modelId="{DD4D0B58-6370-4EBE-8D0A-7532FD5043DC}" type="parTrans" cxnId="{83A9FD7F-D0ED-4A80-BB0B-ECAD2CA9D111}">
      <dgm:prSet/>
      <dgm:spPr/>
      <dgm:t>
        <a:bodyPr/>
        <a:lstStyle/>
        <a:p>
          <a:endParaRPr lang="en-IN"/>
        </a:p>
      </dgm:t>
    </dgm:pt>
    <dgm:pt modelId="{449E5203-FA6F-439C-8FCE-28EDA3034868}" type="sibTrans" cxnId="{83A9FD7F-D0ED-4A80-BB0B-ECAD2CA9D111}">
      <dgm:prSet/>
      <dgm:spPr/>
      <dgm:t>
        <a:bodyPr/>
        <a:lstStyle/>
        <a:p>
          <a:endParaRPr lang="en-IN"/>
        </a:p>
      </dgm:t>
    </dgm:pt>
    <dgm:pt modelId="{18BD9430-77F1-4F04-B936-4EEE22C3A75F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Met all Criteria</a:t>
          </a:r>
        </a:p>
      </dgm:t>
    </dgm:pt>
    <dgm:pt modelId="{1BEF3946-D842-4174-991F-D3C7BA9E6D23}" type="parTrans" cxnId="{BDA04BA5-9B26-44F7-9BE4-BCB53F4A2C18}">
      <dgm:prSet/>
      <dgm:spPr/>
      <dgm:t>
        <a:bodyPr/>
        <a:lstStyle/>
        <a:p>
          <a:endParaRPr lang="en-IN"/>
        </a:p>
      </dgm:t>
    </dgm:pt>
    <dgm:pt modelId="{A6598961-3B5C-4457-83CD-B095464FEB04}" type="sibTrans" cxnId="{BDA04BA5-9B26-44F7-9BE4-BCB53F4A2C18}">
      <dgm:prSet/>
      <dgm:spPr/>
      <dgm:t>
        <a:bodyPr/>
        <a:lstStyle/>
        <a:p>
          <a:endParaRPr lang="en-IN"/>
        </a:p>
      </dgm:t>
    </dgm:pt>
    <dgm:pt modelId="{B879EF59-7145-4098-A09D-744117E8896B}">
      <dgm:prSet phldrT="[Text]"/>
      <dgm:spPr>
        <a:solidFill>
          <a:srgbClr val="FFC000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Conditionally Certified</a:t>
          </a:r>
        </a:p>
      </dgm:t>
    </dgm:pt>
    <dgm:pt modelId="{275E29C4-A050-4FF1-B053-4B5103AD3632}" type="parTrans" cxnId="{5473F31F-B638-48F7-8817-CD487EDEE9EF}">
      <dgm:prSet/>
      <dgm:spPr/>
      <dgm:t>
        <a:bodyPr/>
        <a:lstStyle/>
        <a:p>
          <a:endParaRPr lang="en-IN"/>
        </a:p>
      </dgm:t>
    </dgm:pt>
    <dgm:pt modelId="{01DDE39E-CB1A-47A1-B0F7-44B45546C443}" type="sibTrans" cxnId="{5473F31F-B638-48F7-8817-CD487EDEE9EF}">
      <dgm:prSet/>
      <dgm:spPr/>
      <dgm:t>
        <a:bodyPr/>
        <a:lstStyle/>
        <a:p>
          <a:endParaRPr lang="en-IN"/>
        </a:p>
      </dgm:t>
    </dgm:pt>
    <dgm:pt modelId="{EE5081FD-B6FA-4E01-BEEF-5407449C28F7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Overall score- 60% to 69%</a:t>
          </a:r>
        </a:p>
      </dgm:t>
    </dgm:pt>
    <dgm:pt modelId="{4699701D-D827-4C2F-BCA8-558337E99E83}" type="parTrans" cxnId="{37E82465-E76D-4CA9-8EDA-EEF831911399}">
      <dgm:prSet/>
      <dgm:spPr/>
      <dgm:t>
        <a:bodyPr/>
        <a:lstStyle/>
        <a:p>
          <a:endParaRPr lang="en-IN"/>
        </a:p>
      </dgm:t>
    </dgm:pt>
    <dgm:pt modelId="{C3A92C21-6A83-4227-BF77-50A290F15B2E}" type="sibTrans" cxnId="{37E82465-E76D-4CA9-8EDA-EEF831911399}">
      <dgm:prSet/>
      <dgm:spPr/>
      <dgm:t>
        <a:bodyPr/>
        <a:lstStyle/>
        <a:p>
          <a:endParaRPr lang="en-IN"/>
        </a:p>
      </dgm:t>
    </dgm:pt>
    <dgm:pt modelId="{F458573F-CEDF-4E6C-83D8-E837A529E807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Met five/four out of six mandatory criteria</a:t>
          </a:r>
        </a:p>
      </dgm:t>
    </dgm:pt>
    <dgm:pt modelId="{139F682E-8E85-4C65-9F20-073300C1B852}" type="parTrans" cxnId="{24A6C1F5-1B0E-4E7A-9D36-224162D83069}">
      <dgm:prSet/>
      <dgm:spPr/>
      <dgm:t>
        <a:bodyPr/>
        <a:lstStyle/>
        <a:p>
          <a:endParaRPr lang="en-IN"/>
        </a:p>
      </dgm:t>
    </dgm:pt>
    <dgm:pt modelId="{AFD61100-E067-48B8-863E-0B09F6F83BD3}" type="sibTrans" cxnId="{24A6C1F5-1B0E-4E7A-9D36-224162D83069}">
      <dgm:prSet/>
      <dgm:spPr/>
      <dgm:t>
        <a:bodyPr/>
        <a:lstStyle/>
        <a:p>
          <a:endParaRPr lang="en-IN"/>
        </a:p>
      </dgm:t>
    </dgm:pt>
    <dgm:pt modelId="{C71A06A8-C6B1-4A72-B992-D5BC83A3A78F}">
      <dgm:prSet phldrT="[Text]"/>
      <dgm:spPr>
        <a:solidFill>
          <a:srgbClr val="C00000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Deferred</a:t>
          </a:r>
        </a:p>
      </dgm:t>
    </dgm:pt>
    <dgm:pt modelId="{0F6E093D-E23F-4611-BCB0-D6A47D45A752}" type="parTrans" cxnId="{5A50A250-76CE-45D2-ADCD-8BC73CABBDDE}">
      <dgm:prSet/>
      <dgm:spPr/>
      <dgm:t>
        <a:bodyPr/>
        <a:lstStyle/>
        <a:p>
          <a:endParaRPr lang="en-IN"/>
        </a:p>
      </dgm:t>
    </dgm:pt>
    <dgm:pt modelId="{784F381E-9131-440F-9B7A-3E974DBE8B11}" type="sibTrans" cxnId="{5A50A250-76CE-45D2-ADCD-8BC73CABBDDE}">
      <dgm:prSet/>
      <dgm:spPr/>
      <dgm:t>
        <a:bodyPr/>
        <a:lstStyle/>
        <a:p>
          <a:endParaRPr lang="en-IN"/>
        </a:p>
      </dgm:t>
    </dgm:pt>
    <dgm:pt modelId="{CE2921D4-0DE7-4DA4-ABBA-53CC3C2AC8C5}">
      <dgm:prSet phldrT="[Text]"/>
      <dgm:spPr>
        <a:solidFill>
          <a:schemeClr val="bg1">
            <a:lumMod val="95000"/>
            <a:alpha val="89804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Overall score-less than 60%</a:t>
          </a:r>
        </a:p>
      </dgm:t>
    </dgm:pt>
    <dgm:pt modelId="{D9F005ED-A8DA-48DF-9206-7C11A0999930}" type="parTrans" cxnId="{D728EE72-41D3-46B8-AB0D-5D3B67E5FD0C}">
      <dgm:prSet/>
      <dgm:spPr/>
      <dgm:t>
        <a:bodyPr/>
        <a:lstStyle/>
        <a:p>
          <a:endParaRPr lang="en-IN"/>
        </a:p>
      </dgm:t>
    </dgm:pt>
    <dgm:pt modelId="{F184B334-600D-498A-875A-69DEEFE97BBD}" type="sibTrans" cxnId="{D728EE72-41D3-46B8-AB0D-5D3B67E5FD0C}">
      <dgm:prSet/>
      <dgm:spPr/>
      <dgm:t>
        <a:bodyPr/>
        <a:lstStyle/>
        <a:p>
          <a:endParaRPr lang="en-IN"/>
        </a:p>
      </dgm:t>
    </dgm:pt>
    <dgm:pt modelId="{33128091-8FA6-4DDA-82DF-DE668667D79C}">
      <dgm:prSet phldrT="[Text]"/>
      <dgm:spPr>
        <a:solidFill>
          <a:schemeClr val="bg1">
            <a:lumMod val="95000"/>
            <a:alpha val="89804"/>
          </a:schemeClr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Met three/two/one/no criteria</a:t>
          </a:r>
        </a:p>
      </dgm:t>
    </dgm:pt>
    <dgm:pt modelId="{724A8E2D-BD0B-4BF1-B201-0F351F0AFA75}" type="parTrans" cxnId="{C2726B1A-5EC0-4CF4-96F5-DC52E02676CC}">
      <dgm:prSet/>
      <dgm:spPr/>
      <dgm:t>
        <a:bodyPr/>
        <a:lstStyle/>
        <a:p>
          <a:endParaRPr lang="en-IN"/>
        </a:p>
      </dgm:t>
    </dgm:pt>
    <dgm:pt modelId="{8EC53979-8BE3-46CD-9C8C-DEEAA4FBC9AB}" type="sibTrans" cxnId="{C2726B1A-5EC0-4CF4-96F5-DC52E02676CC}">
      <dgm:prSet/>
      <dgm:spPr/>
      <dgm:t>
        <a:bodyPr/>
        <a:lstStyle/>
        <a:p>
          <a:endParaRPr lang="en-IN"/>
        </a:p>
      </dgm:t>
    </dgm:pt>
    <dgm:pt modelId="{A29020BC-D382-41AC-ADD1-E84BD8B2925E}" type="pres">
      <dgm:prSet presAssocID="{E5032B57-E8FA-44CD-B6BA-C5715C114F9D}" presName="Name0" presStyleCnt="0">
        <dgm:presLayoutVars>
          <dgm:dir/>
          <dgm:animLvl val="lvl"/>
          <dgm:resizeHandles val="exact"/>
        </dgm:presLayoutVars>
      </dgm:prSet>
      <dgm:spPr/>
    </dgm:pt>
    <dgm:pt modelId="{47D1DB45-C91E-4E87-93FF-13972176EEC4}" type="pres">
      <dgm:prSet presAssocID="{7A5F5FBB-DEED-4038-9615-8E8D0EE1EC32}" presName="composite" presStyleCnt="0"/>
      <dgm:spPr/>
    </dgm:pt>
    <dgm:pt modelId="{E818D336-034F-4926-9644-5BE6093A6A77}" type="pres">
      <dgm:prSet presAssocID="{7A5F5FBB-DEED-4038-9615-8E8D0EE1EC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C3757F-A1D0-4774-B746-EF816A6A5292}" type="pres">
      <dgm:prSet presAssocID="{7A5F5FBB-DEED-4038-9615-8E8D0EE1EC32}" presName="desTx" presStyleLbl="alignAccFollowNode1" presStyleIdx="0" presStyleCnt="3">
        <dgm:presLayoutVars>
          <dgm:bulletEnabled val="1"/>
        </dgm:presLayoutVars>
      </dgm:prSet>
      <dgm:spPr/>
    </dgm:pt>
    <dgm:pt modelId="{247DDC10-07A6-4E69-BF16-EA4012FA5925}" type="pres">
      <dgm:prSet presAssocID="{FF896AF0-CE12-4A85-ADA5-E1ADF54D629A}" presName="space" presStyleCnt="0"/>
      <dgm:spPr/>
    </dgm:pt>
    <dgm:pt modelId="{BE269883-BC04-4F80-8C52-31EC2D15F72B}" type="pres">
      <dgm:prSet presAssocID="{B879EF59-7145-4098-A09D-744117E8896B}" presName="composite" presStyleCnt="0"/>
      <dgm:spPr/>
    </dgm:pt>
    <dgm:pt modelId="{802FCED5-3414-49B0-ACEF-1AA13C00E268}" type="pres">
      <dgm:prSet presAssocID="{B879EF59-7145-4098-A09D-744117E8896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612E74-047F-4E38-942C-B33BE1097338}" type="pres">
      <dgm:prSet presAssocID="{B879EF59-7145-4098-A09D-744117E8896B}" presName="desTx" presStyleLbl="alignAccFollowNode1" presStyleIdx="1" presStyleCnt="3">
        <dgm:presLayoutVars>
          <dgm:bulletEnabled val="1"/>
        </dgm:presLayoutVars>
      </dgm:prSet>
      <dgm:spPr/>
    </dgm:pt>
    <dgm:pt modelId="{0785B354-7BE2-4449-9653-ECFE8B2A158F}" type="pres">
      <dgm:prSet presAssocID="{01DDE39E-CB1A-47A1-B0F7-44B45546C443}" presName="space" presStyleCnt="0"/>
      <dgm:spPr/>
    </dgm:pt>
    <dgm:pt modelId="{11098D45-0985-489C-A4FC-E777E20D5172}" type="pres">
      <dgm:prSet presAssocID="{C71A06A8-C6B1-4A72-B992-D5BC83A3A78F}" presName="composite" presStyleCnt="0"/>
      <dgm:spPr/>
    </dgm:pt>
    <dgm:pt modelId="{8240FF73-6A94-4B29-970B-2F37D2143920}" type="pres">
      <dgm:prSet presAssocID="{C71A06A8-C6B1-4A72-B992-D5BC83A3A7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67757C-7290-4EFF-BF09-F9FB2CCA7738}" type="pres">
      <dgm:prSet presAssocID="{C71A06A8-C6B1-4A72-B992-D5BC83A3A7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2726B1A-5EC0-4CF4-96F5-DC52E02676CC}" srcId="{C71A06A8-C6B1-4A72-B992-D5BC83A3A78F}" destId="{33128091-8FA6-4DDA-82DF-DE668667D79C}" srcOrd="1" destOrd="0" parTransId="{724A8E2D-BD0B-4BF1-B201-0F351F0AFA75}" sibTransId="{8EC53979-8BE3-46CD-9C8C-DEEAA4FBC9AB}"/>
    <dgm:cxn modelId="{5473F31F-B638-48F7-8817-CD487EDEE9EF}" srcId="{E5032B57-E8FA-44CD-B6BA-C5715C114F9D}" destId="{B879EF59-7145-4098-A09D-744117E8896B}" srcOrd="1" destOrd="0" parTransId="{275E29C4-A050-4FF1-B053-4B5103AD3632}" sibTransId="{01DDE39E-CB1A-47A1-B0F7-44B45546C443}"/>
    <dgm:cxn modelId="{05F9D824-448B-4F1A-AF4C-3976C1CDADAB}" srcId="{E5032B57-E8FA-44CD-B6BA-C5715C114F9D}" destId="{7A5F5FBB-DEED-4038-9615-8E8D0EE1EC32}" srcOrd="0" destOrd="0" parTransId="{6280E6DC-3F39-407F-B531-4A38519572B6}" sibTransId="{FF896AF0-CE12-4A85-ADA5-E1ADF54D629A}"/>
    <dgm:cxn modelId="{A535CF2C-66B8-4917-951F-6C37DD2538BB}" type="presOf" srcId="{EE5081FD-B6FA-4E01-BEEF-5407449C28F7}" destId="{32612E74-047F-4E38-942C-B33BE1097338}" srcOrd="0" destOrd="0" presId="urn:microsoft.com/office/officeart/2005/8/layout/hList1"/>
    <dgm:cxn modelId="{673C993F-2446-4D2F-9488-3DBB49F753C5}" type="presOf" srcId="{18BD9430-77F1-4F04-B936-4EEE22C3A75F}" destId="{41C3757F-A1D0-4774-B746-EF816A6A5292}" srcOrd="0" destOrd="1" presId="urn:microsoft.com/office/officeart/2005/8/layout/hList1"/>
    <dgm:cxn modelId="{37E82465-E76D-4CA9-8EDA-EEF831911399}" srcId="{B879EF59-7145-4098-A09D-744117E8896B}" destId="{EE5081FD-B6FA-4E01-BEEF-5407449C28F7}" srcOrd="0" destOrd="0" parTransId="{4699701D-D827-4C2F-BCA8-558337E99E83}" sibTransId="{C3A92C21-6A83-4227-BF77-50A290F15B2E}"/>
    <dgm:cxn modelId="{50229D6D-C0E3-4373-8FDF-7AE65726BCCC}" type="presOf" srcId="{33128091-8FA6-4DDA-82DF-DE668667D79C}" destId="{C967757C-7290-4EFF-BF09-F9FB2CCA7738}" srcOrd="0" destOrd="1" presId="urn:microsoft.com/office/officeart/2005/8/layout/hList1"/>
    <dgm:cxn modelId="{5A50A250-76CE-45D2-ADCD-8BC73CABBDDE}" srcId="{E5032B57-E8FA-44CD-B6BA-C5715C114F9D}" destId="{C71A06A8-C6B1-4A72-B992-D5BC83A3A78F}" srcOrd="2" destOrd="0" parTransId="{0F6E093D-E23F-4611-BCB0-D6A47D45A752}" sibTransId="{784F381E-9131-440F-9B7A-3E974DBE8B11}"/>
    <dgm:cxn modelId="{D728EE72-41D3-46B8-AB0D-5D3B67E5FD0C}" srcId="{C71A06A8-C6B1-4A72-B992-D5BC83A3A78F}" destId="{CE2921D4-0DE7-4DA4-ABBA-53CC3C2AC8C5}" srcOrd="0" destOrd="0" parTransId="{D9F005ED-A8DA-48DF-9206-7C11A0999930}" sibTransId="{F184B334-600D-498A-875A-69DEEFE97BBD}"/>
    <dgm:cxn modelId="{CB80E257-7953-416F-8F42-F8CA574AAA6F}" type="presOf" srcId="{E5032B57-E8FA-44CD-B6BA-C5715C114F9D}" destId="{A29020BC-D382-41AC-ADD1-E84BD8B2925E}" srcOrd="0" destOrd="0" presId="urn:microsoft.com/office/officeart/2005/8/layout/hList1"/>
    <dgm:cxn modelId="{83A9FD7F-D0ED-4A80-BB0B-ECAD2CA9D111}" srcId="{7A5F5FBB-DEED-4038-9615-8E8D0EE1EC32}" destId="{B9C802C7-F200-4A3B-8229-A04DB7ADD384}" srcOrd="0" destOrd="0" parTransId="{DD4D0B58-6370-4EBE-8D0A-7532FD5043DC}" sibTransId="{449E5203-FA6F-439C-8FCE-28EDA3034868}"/>
    <dgm:cxn modelId="{B9B3159C-CE00-422C-A3BD-BCE27CEEF4E4}" type="presOf" srcId="{C71A06A8-C6B1-4A72-B992-D5BC83A3A78F}" destId="{8240FF73-6A94-4B29-970B-2F37D2143920}" srcOrd="0" destOrd="0" presId="urn:microsoft.com/office/officeart/2005/8/layout/hList1"/>
    <dgm:cxn modelId="{1C4150A1-C587-44CC-953E-EB4AC5DB1FE0}" type="presOf" srcId="{7A5F5FBB-DEED-4038-9615-8E8D0EE1EC32}" destId="{E818D336-034F-4926-9644-5BE6093A6A77}" srcOrd="0" destOrd="0" presId="urn:microsoft.com/office/officeart/2005/8/layout/hList1"/>
    <dgm:cxn modelId="{BDA04BA5-9B26-44F7-9BE4-BCB53F4A2C18}" srcId="{7A5F5FBB-DEED-4038-9615-8E8D0EE1EC32}" destId="{18BD9430-77F1-4F04-B936-4EEE22C3A75F}" srcOrd="1" destOrd="0" parTransId="{1BEF3946-D842-4174-991F-D3C7BA9E6D23}" sibTransId="{A6598961-3B5C-4457-83CD-B095464FEB04}"/>
    <dgm:cxn modelId="{A14684A8-C28B-42AF-B979-7EA8C9D62FB2}" type="presOf" srcId="{B9C802C7-F200-4A3B-8229-A04DB7ADD384}" destId="{41C3757F-A1D0-4774-B746-EF816A6A5292}" srcOrd="0" destOrd="0" presId="urn:microsoft.com/office/officeart/2005/8/layout/hList1"/>
    <dgm:cxn modelId="{95BC76B1-674A-420A-B88E-6467B22CD9CA}" type="presOf" srcId="{CE2921D4-0DE7-4DA4-ABBA-53CC3C2AC8C5}" destId="{C967757C-7290-4EFF-BF09-F9FB2CCA7738}" srcOrd="0" destOrd="0" presId="urn:microsoft.com/office/officeart/2005/8/layout/hList1"/>
    <dgm:cxn modelId="{12C1BEB1-4F4F-413F-A32F-5493C2BAA43C}" type="presOf" srcId="{F458573F-CEDF-4E6C-83D8-E837A529E807}" destId="{32612E74-047F-4E38-942C-B33BE1097338}" srcOrd="0" destOrd="1" presId="urn:microsoft.com/office/officeart/2005/8/layout/hList1"/>
    <dgm:cxn modelId="{295D3FBF-AD1C-4E09-B6A6-8A8D8E238E33}" type="presOf" srcId="{B879EF59-7145-4098-A09D-744117E8896B}" destId="{802FCED5-3414-49B0-ACEF-1AA13C00E268}" srcOrd="0" destOrd="0" presId="urn:microsoft.com/office/officeart/2005/8/layout/hList1"/>
    <dgm:cxn modelId="{24A6C1F5-1B0E-4E7A-9D36-224162D83069}" srcId="{B879EF59-7145-4098-A09D-744117E8896B}" destId="{F458573F-CEDF-4E6C-83D8-E837A529E807}" srcOrd="1" destOrd="0" parTransId="{139F682E-8E85-4C65-9F20-073300C1B852}" sibTransId="{AFD61100-E067-48B8-863E-0B09F6F83BD3}"/>
    <dgm:cxn modelId="{B8FEAA2C-3EAA-4C4C-AFCE-48E92DB96B16}" type="presParOf" srcId="{A29020BC-D382-41AC-ADD1-E84BD8B2925E}" destId="{47D1DB45-C91E-4E87-93FF-13972176EEC4}" srcOrd="0" destOrd="0" presId="urn:microsoft.com/office/officeart/2005/8/layout/hList1"/>
    <dgm:cxn modelId="{E73D2D7D-F7B2-45BD-A53D-24FF12DCCBCC}" type="presParOf" srcId="{47D1DB45-C91E-4E87-93FF-13972176EEC4}" destId="{E818D336-034F-4926-9644-5BE6093A6A77}" srcOrd="0" destOrd="0" presId="urn:microsoft.com/office/officeart/2005/8/layout/hList1"/>
    <dgm:cxn modelId="{B0E0C29E-66E9-469E-9A98-13B901915984}" type="presParOf" srcId="{47D1DB45-C91E-4E87-93FF-13972176EEC4}" destId="{41C3757F-A1D0-4774-B746-EF816A6A5292}" srcOrd="1" destOrd="0" presId="urn:microsoft.com/office/officeart/2005/8/layout/hList1"/>
    <dgm:cxn modelId="{16F28C6D-8C23-4B56-94D9-FA5DCDF65C8F}" type="presParOf" srcId="{A29020BC-D382-41AC-ADD1-E84BD8B2925E}" destId="{247DDC10-07A6-4E69-BF16-EA4012FA5925}" srcOrd="1" destOrd="0" presId="urn:microsoft.com/office/officeart/2005/8/layout/hList1"/>
    <dgm:cxn modelId="{AD69A76A-F212-4DF7-B928-343374643B4C}" type="presParOf" srcId="{A29020BC-D382-41AC-ADD1-E84BD8B2925E}" destId="{BE269883-BC04-4F80-8C52-31EC2D15F72B}" srcOrd="2" destOrd="0" presId="urn:microsoft.com/office/officeart/2005/8/layout/hList1"/>
    <dgm:cxn modelId="{9D6ABCAE-D2CB-4817-803E-14675CA40682}" type="presParOf" srcId="{BE269883-BC04-4F80-8C52-31EC2D15F72B}" destId="{802FCED5-3414-49B0-ACEF-1AA13C00E268}" srcOrd="0" destOrd="0" presId="urn:microsoft.com/office/officeart/2005/8/layout/hList1"/>
    <dgm:cxn modelId="{A6EC873A-E8A6-49A5-8C66-2087D338EDD1}" type="presParOf" srcId="{BE269883-BC04-4F80-8C52-31EC2D15F72B}" destId="{32612E74-047F-4E38-942C-B33BE1097338}" srcOrd="1" destOrd="0" presId="urn:microsoft.com/office/officeart/2005/8/layout/hList1"/>
    <dgm:cxn modelId="{C5D81EC8-4F77-45AD-B250-B7010C218909}" type="presParOf" srcId="{A29020BC-D382-41AC-ADD1-E84BD8B2925E}" destId="{0785B354-7BE2-4449-9653-ECFE8B2A158F}" srcOrd="3" destOrd="0" presId="urn:microsoft.com/office/officeart/2005/8/layout/hList1"/>
    <dgm:cxn modelId="{5EC584D6-451C-4929-A60B-5DA96C6539D2}" type="presParOf" srcId="{A29020BC-D382-41AC-ADD1-E84BD8B2925E}" destId="{11098D45-0985-489C-A4FC-E777E20D5172}" srcOrd="4" destOrd="0" presId="urn:microsoft.com/office/officeart/2005/8/layout/hList1"/>
    <dgm:cxn modelId="{ECF6027E-5580-4B3C-A972-378A1A87B629}" type="presParOf" srcId="{11098D45-0985-489C-A4FC-E777E20D5172}" destId="{8240FF73-6A94-4B29-970B-2F37D2143920}" srcOrd="0" destOrd="0" presId="urn:microsoft.com/office/officeart/2005/8/layout/hList1"/>
    <dgm:cxn modelId="{56AEF4C5-30F8-4E20-9C34-B088315F24BE}" type="presParOf" srcId="{11098D45-0985-489C-A4FC-E777E20D5172}" destId="{C967757C-7290-4EFF-BF09-F9FB2CCA77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D55A79-4303-44F1-B932-14D10DE8932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3356E3-FE46-4E75-85CD-B6041DE4539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Validity </a:t>
          </a:r>
        </a:p>
        <a:p>
          <a:r>
            <a:rPr lang="en-IN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&amp; </a:t>
          </a:r>
        </a:p>
        <a:p>
          <a:r>
            <a:rPr lang="en-IN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Re-certification</a:t>
          </a:r>
        </a:p>
      </dgm:t>
    </dgm:pt>
    <dgm:pt modelId="{5915D87F-8F12-4735-960B-7D0552372BD6}" type="parTrans" cxnId="{F4CB7DF3-56FF-4097-8704-908925A81EC3}">
      <dgm:prSet/>
      <dgm:spPr/>
      <dgm:t>
        <a:bodyPr/>
        <a:lstStyle/>
        <a:p>
          <a:endParaRPr lang="en-IN"/>
        </a:p>
      </dgm:t>
    </dgm:pt>
    <dgm:pt modelId="{91C7BCD2-1608-4835-8498-ED9C1F9AD19B}" type="sibTrans" cxnId="{F4CB7DF3-56FF-4097-8704-908925A81EC3}">
      <dgm:prSet/>
      <dgm:spPr/>
      <dgm:t>
        <a:bodyPr/>
        <a:lstStyle/>
        <a:p>
          <a:endParaRPr lang="en-IN"/>
        </a:p>
      </dgm:t>
    </dgm:pt>
    <dgm:pt modelId="{0254825C-2180-4E50-B6FB-38D72846E651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Fully Certified</a:t>
          </a:r>
        </a:p>
      </dgm:t>
    </dgm:pt>
    <dgm:pt modelId="{AC473644-ADBA-4503-9DAD-B11B9196A645}" type="parTrans" cxnId="{91D740EF-5F6C-4E41-8D1A-59BC5192D9A9}">
      <dgm:prSet/>
      <dgm:spPr/>
      <dgm:t>
        <a:bodyPr/>
        <a:lstStyle/>
        <a:p>
          <a:endParaRPr lang="en-IN"/>
        </a:p>
      </dgm:t>
    </dgm:pt>
    <dgm:pt modelId="{0CBDCC14-D066-4419-B62F-CBFEA0D3F599}" type="sibTrans" cxnId="{91D740EF-5F6C-4E41-8D1A-59BC5192D9A9}">
      <dgm:prSet/>
      <dgm:spPr/>
      <dgm:t>
        <a:bodyPr/>
        <a:lstStyle/>
        <a:p>
          <a:endParaRPr lang="en-IN"/>
        </a:p>
      </dgm:t>
    </dgm:pt>
    <dgm:pt modelId="{689ACBA3-B4A4-419B-9708-8D1905C68DA8}">
      <dgm:prSet phldrT="[Text]"/>
      <dgm:spPr>
        <a:solidFill>
          <a:srgbClr val="FFFF00"/>
        </a:solidFill>
      </dgm:spPr>
      <dgm:t>
        <a:bodyPr/>
        <a:lstStyle/>
        <a:p>
          <a:r>
            <a:rPr lang="en-IN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Conditionally Certified</a:t>
          </a:r>
          <a:endParaRPr lang="en-IN" dirty="0">
            <a:solidFill>
              <a:schemeClr val="tx2">
                <a:lumMod val="50000"/>
              </a:schemeClr>
            </a:solidFill>
          </a:endParaRPr>
        </a:p>
      </dgm:t>
    </dgm:pt>
    <dgm:pt modelId="{23E57A2D-6F56-4CB9-A6CD-505F44F79213}" type="parTrans" cxnId="{A61A4ECC-CF96-4C17-B0C8-D824D15A7B31}">
      <dgm:prSet/>
      <dgm:spPr/>
      <dgm:t>
        <a:bodyPr/>
        <a:lstStyle/>
        <a:p>
          <a:endParaRPr lang="en-IN"/>
        </a:p>
      </dgm:t>
    </dgm:pt>
    <dgm:pt modelId="{9F0B35C3-9396-4C5F-91FA-685BA7C569C3}" type="sibTrans" cxnId="{A61A4ECC-CF96-4C17-B0C8-D824D15A7B31}">
      <dgm:prSet/>
      <dgm:spPr/>
      <dgm:t>
        <a:bodyPr/>
        <a:lstStyle/>
        <a:p>
          <a:endParaRPr lang="en-IN"/>
        </a:p>
      </dgm:t>
    </dgm:pt>
    <dgm:pt modelId="{3AA1D0AB-B31C-4901-AE77-31EAB1CA2460}">
      <dgm:prSet phldrT="[Text]"/>
      <dgm:spPr>
        <a:solidFill>
          <a:srgbClr val="FF0000"/>
        </a:solidFill>
      </dgm:spPr>
      <dgm:t>
        <a:bodyPr/>
        <a:lstStyle/>
        <a:p>
          <a:r>
            <a:rPr lang="en-IN" dirty="0">
              <a:latin typeface="Cambria" panose="02040503050406030204" pitchFamily="18" charset="0"/>
              <a:ea typeface="Cambria" panose="02040503050406030204" pitchFamily="18" charset="0"/>
            </a:rPr>
            <a:t>Deferred</a:t>
          </a:r>
        </a:p>
      </dgm:t>
    </dgm:pt>
    <dgm:pt modelId="{6458FD6C-24F4-46CE-9B73-3F809E0E5A45}" type="parTrans" cxnId="{4F171DC1-5707-442E-A2D6-53B9A3B80C93}">
      <dgm:prSet/>
      <dgm:spPr/>
      <dgm:t>
        <a:bodyPr/>
        <a:lstStyle/>
        <a:p>
          <a:endParaRPr lang="en-IN"/>
        </a:p>
      </dgm:t>
    </dgm:pt>
    <dgm:pt modelId="{1F4F0608-BF06-48DD-8612-4F453AF80EFB}" type="sibTrans" cxnId="{4F171DC1-5707-442E-A2D6-53B9A3B80C93}">
      <dgm:prSet/>
      <dgm:spPr/>
      <dgm:t>
        <a:bodyPr/>
        <a:lstStyle/>
        <a:p>
          <a:endParaRPr lang="en-IN"/>
        </a:p>
      </dgm:t>
    </dgm:pt>
    <dgm:pt modelId="{7362AE32-4DBC-4542-B011-AFCE0DF06BA5}" type="pres">
      <dgm:prSet presAssocID="{0BD55A79-4303-44F1-B932-14D10DE893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929A9F-3205-4E06-9548-3DA446CC0571}" type="pres">
      <dgm:prSet presAssocID="{693356E3-FE46-4E75-85CD-B6041DE45392}" presName="hierRoot1" presStyleCnt="0">
        <dgm:presLayoutVars>
          <dgm:hierBranch val="init"/>
        </dgm:presLayoutVars>
      </dgm:prSet>
      <dgm:spPr/>
    </dgm:pt>
    <dgm:pt modelId="{84AEA5C9-5CB5-49DC-B3E3-22F78D8D61CF}" type="pres">
      <dgm:prSet presAssocID="{693356E3-FE46-4E75-85CD-B6041DE45392}" presName="rootComposite1" presStyleCnt="0"/>
      <dgm:spPr/>
    </dgm:pt>
    <dgm:pt modelId="{31387F5A-9D70-404D-B5DC-0BD2CB9C1930}" type="pres">
      <dgm:prSet presAssocID="{693356E3-FE46-4E75-85CD-B6041DE45392}" presName="rootText1" presStyleLbl="node0" presStyleIdx="0" presStyleCnt="1" custScaleY="156072">
        <dgm:presLayoutVars>
          <dgm:chPref val="3"/>
        </dgm:presLayoutVars>
      </dgm:prSet>
      <dgm:spPr/>
    </dgm:pt>
    <dgm:pt modelId="{BBC3D877-A2C8-4E2C-A3DA-5FCE0A66BC5F}" type="pres">
      <dgm:prSet presAssocID="{693356E3-FE46-4E75-85CD-B6041DE45392}" presName="rootConnector1" presStyleLbl="node1" presStyleIdx="0" presStyleCnt="0"/>
      <dgm:spPr/>
    </dgm:pt>
    <dgm:pt modelId="{F9C05037-993A-40A4-936F-4C5F91437135}" type="pres">
      <dgm:prSet presAssocID="{693356E3-FE46-4E75-85CD-B6041DE45392}" presName="hierChild2" presStyleCnt="0"/>
      <dgm:spPr/>
    </dgm:pt>
    <dgm:pt modelId="{AE9DBD2C-873D-41BF-87FA-CFDA1F5A0A25}" type="pres">
      <dgm:prSet presAssocID="{AC473644-ADBA-4503-9DAD-B11B9196A645}" presName="Name64" presStyleLbl="parChTrans1D2" presStyleIdx="0" presStyleCnt="3"/>
      <dgm:spPr/>
    </dgm:pt>
    <dgm:pt modelId="{A04B1A5A-74EE-41B0-AEA2-66AF6914CA4B}" type="pres">
      <dgm:prSet presAssocID="{0254825C-2180-4E50-B6FB-38D72846E651}" presName="hierRoot2" presStyleCnt="0">
        <dgm:presLayoutVars>
          <dgm:hierBranch val="init"/>
        </dgm:presLayoutVars>
      </dgm:prSet>
      <dgm:spPr/>
    </dgm:pt>
    <dgm:pt modelId="{1E46A188-BB6A-4F2E-AA3A-542A6DC23D6B}" type="pres">
      <dgm:prSet presAssocID="{0254825C-2180-4E50-B6FB-38D72846E651}" presName="rootComposite" presStyleCnt="0"/>
      <dgm:spPr/>
    </dgm:pt>
    <dgm:pt modelId="{A788E607-B6E8-47FB-BFC5-96A795BA75D2}" type="pres">
      <dgm:prSet presAssocID="{0254825C-2180-4E50-B6FB-38D72846E651}" presName="rootText" presStyleLbl="node2" presStyleIdx="0" presStyleCnt="3">
        <dgm:presLayoutVars>
          <dgm:chPref val="3"/>
        </dgm:presLayoutVars>
      </dgm:prSet>
      <dgm:spPr/>
    </dgm:pt>
    <dgm:pt modelId="{85D13ABC-1A23-48F9-986F-2A34169E5973}" type="pres">
      <dgm:prSet presAssocID="{0254825C-2180-4E50-B6FB-38D72846E651}" presName="rootConnector" presStyleLbl="node2" presStyleIdx="0" presStyleCnt="3"/>
      <dgm:spPr/>
    </dgm:pt>
    <dgm:pt modelId="{54B06005-B3E6-4B47-A2CB-A88A507F74C5}" type="pres">
      <dgm:prSet presAssocID="{0254825C-2180-4E50-B6FB-38D72846E651}" presName="hierChild4" presStyleCnt="0"/>
      <dgm:spPr/>
    </dgm:pt>
    <dgm:pt modelId="{BDF8EA67-7303-42B1-931D-A923F5574AF3}" type="pres">
      <dgm:prSet presAssocID="{0254825C-2180-4E50-B6FB-38D72846E651}" presName="hierChild5" presStyleCnt="0"/>
      <dgm:spPr/>
    </dgm:pt>
    <dgm:pt modelId="{6610DF0F-6EFC-46DB-95EE-5B5A11F626A3}" type="pres">
      <dgm:prSet presAssocID="{23E57A2D-6F56-4CB9-A6CD-505F44F79213}" presName="Name64" presStyleLbl="parChTrans1D2" presStyleIdx="1" presStyleCnt="3"/>
      <dgm:spPr/>
    </dgm:pt>
    <dgm:pt modelId="{81A3E717-8626-46BE-A419-9D5C6A275AF7}" type="pres">
      <dgm:prSet presAssocID="{689ACBA3-B4A4-419B-9708-8D1905C68DA8}" presName="hierRoot2" presStyleCnt="0">
        <dgm:presLayoutVars>
          <dgm:hierBranch val="init"/>
        </dgm:presLayoutVars>
      </dgm:prSet>
      <dgm:spPr/>
    </dgm:pt>
    <dgm:pt modelId="{3E9A98B3-F95F-4427-A754-DD9439399758}" type="pres">
      <dgm:prSet presAssocID="{689ACBA3-B4A4-419B-9708-8D1905C68DA8}" presName="rootComposite" presStyleCnt="0"/>
      <dgm:spPr/>
    </dgm:pt>
    <dgm:pt modelId="{76546FF9-DBB9-4B8E-872E-AF0F1F01D283}" type="pres">
      <dgm:prSet presAssocID="{689ACBA3-B4A4-419B-9708-8D1905C68DA8}" presName="rootText" presStyleLbl="node2" presStyleIdx="1" presStyleCnt="3">
        <dgm:presLayoutVars>
          <dgm:chPref val="3"/>
        </dgm:presLayoutVars>
      </dgm:prSet>
      <dgm:spPr/>
    </dgm:pt>
    <dgm:pt modelId="{0B7D0959-CDEF-4F29-80E5-6F3FEDC5480D}" type="pres">
      <dgm:prSet presAssocID="{689ACBA3-B4A4-419B-9708-8D1905C68DA8}" presName="rootConnector" presStyleLbl="node2" presStyleIdx="1" presStyleCnt="3"/>
      <dgm:spPr/>
    </dgm:pt>
    <dgm:pt modelId="{5B804868-9CCF-4AEE-9CAE-694888FB57FB}" type="pres">
      <dgm:prSet presAssocID="{689ACBA3-B4A4-419B-9708-8D1905C68DA8}" presName="hierChild4" presStyleCnt="0"/>
      <dgm:spPr/>
    </dgm:pt>
    <dgm:pt modelId="{FE2D1CE7-BCF1-4F06-86BC-EA0F3D4D5505}" type="pres">
      <dgm:prSet presAssocID="{689ACBA3-B4A4-419B-9708-8D1905C68DA8}" presName="hierChild5" presStyleCnt="0"/>
      <dgm:spPr/>
    </dgm:pt>
    <dgm:pt modelId="{E361C5E5-AD41-46A4-8714-8A29F4225D30}" type="pres">
      <dgm:prSet presAssocID="{6458FD6C-24F4-46CE-9B73-3F809E0E5A45}" presName="Name64" presStyleLbl="parChTrans1D2" presStyleIdx="2" presStyleCnt="3"/>
      <dgm:spPr/>
    </dgm:pt>
    <dgm:pt modelId="{AED825D8-9F9B-4611-BA86-9A4DE46278B6}" type="pres">
      <dgm:prSet presAssocID="{3AA1D0AB-B31C-4901-AE77-31EAB1CA2460}" presName="hierRoot2" presStyleCnt="0">
        <dgm:presLayoutVars>
          <dgm:hierBranch val="init"/>
        </dgm:presLayoutVars>
      </dgm:prSet>
      <dgm:spPr/>
    </dgm:pt>
    <dgm:pt modelId="{4CB48641-1C1B-46B6-818B-12075E76DD5A}" type="pres">
      <dgm:prSet presAssocID="{3AA1D0AB-B31C-4901-AE77-31EAB1CA2460}" presName="rootComposite" presStyleCnt="0"/>
      <dgm:spPr/>
    </dgm:pt>
    <dgm:pt modelId="{8F543AB9-CA45-4DA9-9592-5B7FF6381E0E}" type="pres">
      <dgm:prSet presAssocID="{3AA1D0AB-B31C-4901-AE77-31EAB1CA2460}" presName="rootText" presStyleLbl="node2" presStyleIdx="2" presStyleCnt="3">
        <dgm:presLayoutVars>
          <dgm:chPref val="3"/>
        </dgm:presLayoutVars>
      </dgm:prSet>
      <dgm:spPr/>
    </dgm:pt>
    <dgm:pt modelId="{16DE748D-7547-41E0-89E7-7742B29A8705}" type="pres">
      <dgm:prSet presAssocID="{3AA1D0AB-B31C-4901-AE77-31EAB1CA2460}" presName="rootConnector" presStyleLbl="node2" presStyleIdx="2" presStyleCnt="3"/>
      <dgm:spPr/>
    </dgm:pt>
    <dgm:pt modelId="{2F741708-5861-4C07-9D19-E93D956826FF}" type="pres">
      <dgm:prSet presAssocID="{3AA1D0AB-B31C-4901-AE77-31EAB1CA2460}" presName="hierChild4" presStyleCnt="0"/>
      <dgm:spPr/>
    </dgm:pt>
    <dgm:pt modelId="{7BD92DC9-5DDB-42B4-967A-AE7050D48D8D}" type="pres">
      <dgm:prSet presAssocID="{3AA1D0AB-B31C-4901-AE77-31EAB1CA2460}" presName="hierChild5" presStyleCnt="0"/>
      <dgm:spPr/>
    </dgm:pt>
    <dgm:pt modelId="{A7079D00-CFB0-4192-89D8-5AAC812551BB}" type="pres">
      <dgm:prSet presAssocID="{693356E3-FE46-4E75-85CD-B6041DE45392}" presName="hierChild3" presStyleCnt="0"/>
      <dgm:spPr/>
    </dgm:pt>
  </dgm:ptLst>
  <dgm:cxnLst>
    <dgm:cxn modelId="{28F43F07-1D15-4B3C-84D8-F0396C4B1B26}" type="presOf" srcId="{689ACBA3-B4A4-419B-9708-8D1905C68DA8}" destId="{76546FF9-DBB9-4B8E-872E-AF0F1F01D283}" srcOrd="0" destOrd="0" presId="urn:microsoft.com/office/officeart/2009/3/layout/HorizontalOrganizationChart"/>
    <dgm:cxn modelId="{3D613113-C449-458E-98DA-6F103AC3952D}" type="presOf" srcId="{0254825C-2180-4E50-B6FB-38D72846E651}" destId="{A788E607-B6E8-47FB-BFC5-96A795BA75D2}" srcOrd="0" destOrd="0" presId="urn:microsoft.com/office/officeart/2009/3/layout/HorizontalOrganizationChart"/>
    <dgm:cxn modelId="{86BD0622-92C0-4220-97A2-09EB7900820C}" type="presOf" srcId="{3AA1D0AB-B31C-4901-AE77-31EAB1CA2460}" destId="{16DE748D-7547-41E0-89E7-7742B29A8705}" srcOrd="1" destOrd="0" presId="urn:microsoft.com/office/officeart/2009/3/layout/HorizontalOrganizationChart"/>
    <dgm:cxn modelId="{CC25136F-B6C6-4D33-A9F1-F1A1479D8BBE}" type="presOf" srcId="{6458FD6C-24F4-46CE-9B73-3F809E0E5A45}" destId="{E361C5E5-AD41-46A4-8714-8A29F4225D30}" srcOrd="0" destOrd="0" presId="urn:microsoft.com/office/officeart/2009/3/layout/HorizontalOrganizationChart"/>
    <dgm:cxn modelId="{8EB45D58-5716-495A-840D-D2A74DC4EAF9}" type="presOf" srcId="{689ACBA3-B4A4-419B-9708-8D1905C68DA8}" destId="{0B7D0959-CDEF-4F29-80E5-6F3FEDC5480D}" srcOrd="1" destOrd="0" presId="urn:microsoft.com/office/officeart/2009/3/layout/HorizontalOrganizationChart"/>
    <dgm:cxn modelId="{7BC44178-A6A2-46F6-B159-E7467167DCC7}" type="presOf" srcId="{23E57A2D-6F56-4CB9-A6CD-505F44F79213}" destId="{6610DF0F-6EFC-46DB-95EE-5B5A11F626A3}" srcOrd="0" destOrd="0" presId="urn:microsoft.com/office/officeart/2009/3/layout/HorizontalOrganizationChart"/>
    <dgm:cxn modelId="{922B6E80-3210-47FA-9C95-54DD0A917E9C}" type="presOf" srcId="{693356E3-FE46-4E75-85CD-B6041DE45392}" destId="{31387F5A-9D70-404D-B5DC-0BD2CB9C1930}" srcOrd="0" destOrd="0" presId="urn:microsoft.com/office/officeart/2009/3/layout/HorizontalOrganizationChart"/>
    <dgm:cxn modelId="{D276B4B5-7370-4720-A730-B5C2E1CFBD26}" type="presOf" srcId="{0254825C-2180-4E50-B6FB-38D72846E651}" destId="{85D13ABC-1A23-48F9-986F-2A34169E5973}" srcOrd="1" destOrd="0" presId="urn:microsoft.com/office/officeart/2009/3/layout/HorizontalOrganizationChart"/>
    <dgm:cxn modelId="{4F171DC1-5707-442E-A2D6-53B9A3B80C93}" srcId="{693356E3-FE46-4E75-85CD-B6041DE45392}" destId="{3AA1D0AB-B31C-4901-AE77-31EAB1CA2460}" srcOrd="2" destOrd="0" parTransId="{6458FD6C-24F4-46CE-9B73-3F809E0E5A45}" sibTransId="{1F4F0608-BF06-48DD-8612-4F453AF80EFB}"/>
    <dgm:cxn modelId="{A61A4ECC-CF96-4C17-B0C8-D824D15A7B31}" srcId="{693356E3-FE46-4E75-85CD-B6041DE45392}" destId="{689ACBA3-B4A4-419B-9708-8D1905C68DA8}" srcOrd="1" destOrd="0" parTransId="{23E57A2D-6F56-4CB9-A6CD-505F44F79213}" sibTransId="{9F0B35C3-9396-4C5F-91FA-685BA7C569C3}"/>
    <dgm:cxn modelId="{49C65ACD-6FED-4A32-B571-6E73956920EB}" type="presOf" srcId="{AC473644-ADBA-4503-9DAD-B11B9196A645}" destId="{AE9DBD2C-873D-41BF-87FA-CFDA1F5A0A25}" srcOrd="0" destOrd="0" presId="urn:microsoft.com/office/officeart/2009/3/layout/HorizontalOrganizationChart"/>
    <dgm:cxn modelId="{BCCBAED1-3CE8-48A7-B2AC-E62AD7B84D5A}" type="presOf" srcId="{0BD55A79-4303-44F1-B932-14D10DE8932D}" destId="{7362AE32-4DBC-4542-B011-AFCE0DF06BA5}" srcOrd="0" destOrd="0" presId="urn:microsoft.com/office/officeart/2009/3/layout/HorizontalOrganizationChart"/>
    <dgm:cxn modelId="{BDAEB6DD-8288-49D2-AFC8-5A8D5D494E45}" type="presOf" srcId="{3AA1D0AB-B31C-4901-AE77-31EAB1CA2460}" destId="{8F543AB9-CA45-4DA9-9592-5B7FF6381E0E}" srcOrd="0" destOrd="0" presId="urn:microsoft.com/office/officeart/2009/3/layout/HorizontalOrganizationChart"/>
    <dgm:cxn modelId="{ED40EFEC-E5FB-4F40-AD2C-6C53F23FE5BD}" type="presOf" srcId="{693356E3-FE46-4E75-85CD-B6041DE45392}" destId="{BBC3D877-A2C8-4E2C-A3DA-5FCE0A66BC5F}" srcOrd="1" destOrd="0" presId="urn:microsoft.com/office/officeart/2009/3/layout/HorizontalOrganizationChart"/>
    <dgm:cxn modelId="{91D740EF-5F6C-4E41-8D1A-59BC5192D9A9}" srcId="{693356E3-FE46-4E75-85CD-B6041DE45392}" destId="{0254825C-2180-4E50-B6FB-38D72846E651}" srcOrd="0" destOrd="0" parTransId="{AC473644-ADBA-4503-9DAD-B11B9196A645}" sibTransId="{0CBDCC14-D066-4419-B62F-CBFEA0D3F599}"/>
    <dgm:cxn modelId="{F4CB7DF3-56FF-4097-8704-908925A81EC3}" srcId="{0BD55A79-4303-44F1-B932-14D10DE8932D}" destId="{693356E3-FE46-4E75-85CD-B6041DE45392}" srcOrd="0" destOrd="0" parTransId="{5915D87F-8F12-4735-960B-7D0552372BD6}" sibTransId="{91C7BCD2-1608-4835-8498-ED9C1F9AD19B}"/>
    <dgm:cxn modelId="{B5CD1C61-F254-460E-9D22-938995497F9C}" type="presParOf" srcId="{7362AE32-4DBC-4542-B011-AFCE0DF06BA5}" destId="{78929A9F-3205-4E06-9548-3DA446CC0571}" srcOrd="0" destOrd="0" presId="urn:microsoft.com/office/officeart/2009/3/layout/HorizontalOrganizationChart"/>
    <dgm:cxn modelId="{66D810DB-5391-4B66-9012-3D29C04CD828}" type="presParOf" srcId="{78929A9F-3205-4E06-9548-3DA446CC0571}" destId="{84AEA5C9-5CB5-49DC-B3E3-22F78D8D61CF}" srcOrd="0" destOrd="0" presId="urn:microsoft.com/office/officeart/2009/3/layout/HorizontalOrganizationChart"/>
    <dgm:cxn modelId="{EE71775F-9160-4CC1-8CE6-5DFF112CB29C}" type="presParOf" srcId="{84AEA5C9-5CB5-49DC-B3E3-22F78D8D61CF}" destId="{31387F5A-9D70-404D-B5DC-0BD2CB9C1930}" srcOrd="0" destOrd="0" presId="urn:microsoft.com/office/officeart/2009/3/layout/HorizontalOrganizationChart"/>
    <dgm:cxn modelId="{9CF5375D-D1EC-4FF0-A5B3-5707C7F6EB7A}" type="presParOf" srcId="{84AEA5C9-5CB5-49DC-B3E3-22F78D8D61CF}" destId="{BBC3D877-A2C8-4E2C-A3DA-5FCE0A66BC5F}" srcOrd="1" destOrd="0" presId="urn:microsoft.com/office/officeart/2009/3/layout/HorizontalOrganizationChart"/>
    <dgm:cxn modelId="{D40794FC-2263-4A34-B276-919E5447543A}" type="presParOf" srcId="{78929A9F-3205-4E06-9548-3DA446CC0571}" destId="{F9C05037-993A-40A4-936F-4C5F91437135}" srcOrd="1" destOrd="0" presId="urn:microsoft.com/office/officeart/2009/3/layout/HorizontalOrganizationChart"/>
    <dgm:cxn modelId="{5D7227F6-2FD8-4E87-A4C9-6808D598BC0A}" type="presParOf" srcId="{F9C05037-993A-40A4-936F-4C5F91437135}" destId="{AE9DBD2C-873D-41BF-87FA-CFDA1F5A0A25}" srcOrd="0" destOrd="0" presId="urn:microsoft.com/office/officeart/2009/3/layout/HorizontalOrganizationChart"/>
    <dgm:cxn modelId="{0A58771B-96F9-47C9-B1CA-DACB5DDF2C8F}" type="presParOf" srcId="{F9C05037-993A-40A4-936F-4C5F91437135}" destId="{A04B1A5A-74EE-41B0-AEA2-66AF6914CA4B}" srcOrd="1" destOrd="0" presId="urn:microsoft.com/office/officeart/2009/3/layout/HorizontalOrganizationChart"/>
    <dgm:cxn modelId="{CF0F174D-B234-46C4-9817-D02047207A58}" type="presParOf" srcId="{A04B1A5A-74EE-41B0-AEA2-66AF6914CA4B}" destId="{1E46A188-BB6A-4F2E-AA3A-542A6DC23D6B}" srcOrd="0" destOrd="0" presId="urn:microsoft.com/office/officeart/2009/3/layout/HorizontalOrganizationChart"/>
    <dgm:cxn modelId="{3E64C822-925D-4BFC-BA0B-69114F611C0B}" type="presParOf" srcId="{1E46A188-BB6A-4F2E-AA3A-542A6DC23D6B}" destId="{A788E607-B6E8-47FB-BFC5-96A795BA75D2}" srcOrd="0" destOrd="0" presId="urn:microsoft.com/office/officeart/2009/3/layout/HorizontalOrganizationChart"/>
    <dgm:cxn modelId="{1AC5967F-DA4E-417F-8DA0-62DA6955A7EA}" type="presParOf" srcId="{1E46A188-BB6A-4F2E-AA3A-542A6DC23D6B}" destId="{85D13ABC-1A23-48F9-986F-2A34169E5973}" srcOrd="1" destOrd="0" presId="urn:microsoft.com/office/officeart/2009/3/layout/HorizontalOrganizationChart"/>
    <dgm:cxn modelId="{E7607A2D-9A1A-4AD1-9E20-DF294A6FEBE5}" type="presParOf" srcId="{A04B1A5A-74EE-41B0-AEA2-66AF6914CA4B}" destId="{54B06005-B3E6-4B47-A2CB-A88A507F74C5}" srcOrd="1" destOrd="0" presId="urn:microsoft.com/office/officeart/2009/3/layout/HorizontalOrganizationChart"/>
    <dgm:cxn modelId="{ACBD151D-6587-429C-89CD-AC8577979666}" type="presParOf" srcId="{A04B1A5A-74EE-41B0-AEA2-66AF6914CA4B}" destId="{BDF8EA67-7303-42B1-931D-A923F5574AF3}" srcOrd="2" destOrd="0" presId="urn:microsoft.com/office/officeart/2009/3/layout/HorizontalOrganizationChart"/>
    <dgm:cxn modelId="{A09231E5-18D1-422A-9C7D-3CFC68D1E364}" type="presParOf" srcId="{F9C05037-993A-40A4-936F-4C5F91437135}" destId="{6610DF0F-6EFC-46DB-95EE-5B5A11F626A3}" srcOrd="2" destOrd="0" presId="urn:microsoft.com/office/officeart/2009/3/layout/HorizontalOrganizationChart"/>
    <dgm:cxn modelId="{F7A1DF6C-A1EA-4B41-8BDE-A0EB9AA5AFD6}" type="presParOf" srcId="{F9C05037-993A-40A4-936F-4C5F91437135}" destId="{81A3E717-8626-46BE-A419-9D5C6A275AF7}" srcOrd="3" destOrd="0" presId="urn:microsoft.com/office/officeart/2009/3/layout/HorizontalOrganizationChart"/>
    <dgm:cxn modelId="{94BD1B01-54F1-4B22-B564-517509E0BF90}" type="presParOf" srcId="{81A3E717-8626-46BE-A419-9D5C6A275AF7}" destId="{3E9A98B3-F95F-4427-A754-DD9439399758}" srcOrd="0" destOrd="0" presId="urn:microsoft.com/office/officeart/2009/3/layout/HorizontalOrganizationChart"/>
    <dgm:cxn modelId="{12514017-D523-4E14-A581-23356EE29EE9}" type="presParOf" srcId="{3E9A98B3-F95F-4427-A754-DD9439399758}" destId="{76546FF9-DBB9-4B8E-872E-AF0F1F01D283}" srcOrd="0" destOrd="0" presId="urn:microsoft.com/office/officeart/2009/3/layout/HorizontalOrganizationChart"/>
    <dgm:cxn modelId="{5CFEF383-888B-421B-9B3D-EF8693AF61FA}" type="presParOf" srcId="{3E9A98B3-F95F-4427-A754-DD9439399758}" destId="{0B7D0959-CDEF-4F29-80E5-6F3FEDC5480D}" srcOrd="1" destOrd="0" presId="urn:microsoft.com/office/officeart/2009/3/layout/HorizontalOrganizationChart"/>
    <dgm:cxn modelId="{4425DA7A-F1BE-42D3-AA65-1176E711D1F8}" type="presParOf" srcId="{81A3E717-8626-46BE-A419-9D5C6A275AF7}" destId="{5B804868-9CCF-4AEE-9CAE-694888FB57FB}" srcOrd="1" destOrd="0" presId="urn:microsoft.com/office/officeart/2009/3/layout/HorizontalOrganizationChart"/>
    <dgm:cxn modelId="{587F51FF-EFBA-41DC-82BD-8B4C2B09FD94}" type="presParOf" srcId="{81A3E717-8626-46BE-A419-9D5C6A275AF7}" destId="{FE2D1CE7-BCF1-4F06-86BC-EA0F3D4D5505}" srcOrd="2" destOrd="0" presId="urn:microsoft.com/office/officeart/2009/3/layout/HorizontalOrganizationChart"/>
    <dgm:cxn modelId="{378E8420-960F-40FD-97E0-917F2C5E1351}" type="presParOf" srcId="{F9C05037-993A-40A4-936F-4C5F91437135}" destId="{E361C5E5-AD41-46A4-8714-8A29F4225D30}" srcOrd="4" destOrd="0" presId="urn:microsoft.com/office/officeart/2009/3/layout/HorizontalOrganizationChart"/>
    <dgm:cxn modelId="{8E40CDF9-85A9-4951-A25A-0E59C1BA90B7}" type="presParOf" srcId="{F9C05037-993A-40A4-936F-4C5F91437135}" destId="{AED825D8-9F9B-4611-BA86-9A4DE46278B6}" srcOrd="5" destOrd="0" presId="urn:microsoft.com/office/officeart/2009/3/layout/HorizontalOrganizationChart"/>
    <dgm:cxn modelId="{7754E218-E7A3-45A7-BB42-0C2A1B7E399C}" type="presParOf" srcId="{AED825D8-9F9B-4611-BA86-9A4DE46278B6}" destId="{4CB48641-1C1B-46B6-818B-12075E76DD5A}" srcOrd="0" destOrd="0" presId="urn:microsoft.com/office/officeart/2009/3/layout/HorizontalOrganizationChart"/>
    <dgm:cxn modelId="{925F437E-EDF8-41B9-8F9C-F7DA02CDF767}" type="presParOf" srcId="{4CB48641-1C1B-46B6-818B-12075E76DD5A}" destId="{8F543AB9-CA45-4DA9-9592-5B7FF6381E0E}" srcOrd="0" destOrd="0" presId="urn:microsoft.com/office/officeart/2009/3/layout/HorizontalOrganizationChart"/>
    <dgm:cxn modelId="{28898904-722F-410A-AE42-23BAEEFFA6DD}" type="presParOf" srcId="{4CB48641-1C1B-46B6-818B-12075E76DD5A}" destId="{16DE748D-7547-41E0-89E7-7742B29A8705}" srcOrd="1" destOrd="0" presId="urn:microsoft.com/office/officeart/2009/3/layout/HorizontalOrganizationChart"/>
    <dgm:cxn modelId="{228979B8-B305-46C7-BA5F-36ED46191C38}" type="presParOf" srcId="{AED825D8-9F9B-4611-BA86-9A4DE46278B6}" destId="{2F741708-5861-4C07-9D19-E93D956826FF}" srcOrd="1" destOrd="0" presId="urn:microsoft.com/office/officeart/2009/3/layout/HorizontalOrganizationChart"/>
    <dgm:cxn modelId="{37FD586B-0E5C-4E5F-B927-11300DAC0A7D}" type="presParOf" srcId="{AED825D8-9F9B-4611-BA86-9A4DE46278B6}" destId="{7BD92DC9-5DDB-42B4-967A-AE7050D48D8D}" srcOrd="2" destOrd="0" presId="urn:microsoft.com/office/officeart/2009/3/layout/HorizontalOrganizationChart"/>
    <dgm:cxn modelId="{7E417575-6DD2-4D86-8C3A-1A74A7CB0855}" type="presParOf" srcId="{78929A9F-3205-4E06-9548-3DA446CC0571}" destId="{A7079D00-CFB0-4192-89D8-5AAC812551B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1C94E-BB35-47AB-9627-633AF11FC70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EEA67B8-01E4-4FBA-B970-361D635480E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IN" sz="17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Random Selection of certified AAM-SHC facilities of each State/UTs for physical verification assessment.</a:t>
          </a:r>
        </a:p>
        <a:p>
          <a:pPr>
            <a:buNone/>
          </a:pPr>
          <a:endParaRPr lang="en-IN" sz="175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buNone/>
          </a:pPr>
          <a:r>
            <a:rPr lang="en-IN" sz="17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Scheduling of the assessment by team of 1 External Assessor &amp; 1 Ayushman Assessor within 30 days .</a:t>
          </a:r>
        </a:p>
      </dgm:t>
    </dgm:pt>
    <dgm:pt modelId="{63AE3C9E-22BD-45EC-BBD4-63A48A5D99BE}" type="parTrans" cxnId="{8104C8C3-BE4D-415D-8A13-F65DDCBAF949}">
      <dgm:prSet/>
      <dgm:spPr/>
      <dgm:t>
        <a:bodyPr/>
        <a:lstStyle/>
        <a:p>
          <a:endParaRPr lang="en-IN"/>
        </a:p>
      </dgm:t>
    </dgm:pt>
    <dgm:pt modelId="{4025ABC7-3140-44C8-9974-8968C4789FB6}" type="sibTrans" cxnId="{8104C8C3-BE4D-415D-8A13-F65DDCBAF949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en-IN"/>
        </a:p>
      </dgm:t>
    </dgm:pt>
    <dgm:pt modelId="{9D9AFCBA-A616-4898-9794-811DACB2806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n-IN" sz="17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Intimation letter or invitation email sent to the State and the deputed assessor at least 10 days before the scheduled assessment. </a:t>
          </a:r>
        </a:p>
        <a:p>
          <a:pPr>
            <a:buNone/>
          </a:pPr>
          <a:endParaRPr lang="en-IN" sz="175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buNone/>
          </a:pPr>
          <a:r>
            <a:rPr lang="en-IN" sz="17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Name of the facility is communicated on the day of the scheduled assessment with the State and Assessors.</a:t>
          </a:r>
        </a:p>
      </dgm:t>
    </dgm:pt>
    <dgm:pt modelId="{F8F41DA2-4C3A-4C34-B5F8-97B9F0DA9FA6}" type="parTrans" cxnId="{D455B1FE-B35A-4A87-9E78-61F260F4D0CA}">
      <dgm:prSet/>
      <dgm:spPr/>
      <dgm:t>
        <a:bodyPr/>
        <a:lstStyle/>
        <a:p>
          <a:endParaRPr lang="en-IN"/>
        </a:p>
      </dgm:t>
    </dgm:pt>
    <dgm:pt modelId="{178546A7-FD31-48A1-B3C4-2E23DF8A0767}" type="sibTrans" cxnId="{D455B1FE-B35A-4A87-9E78-61F260F4D0CA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IN" dirty="0"/>
        </a:p>
      </dgm:t>
    </dgm:pt>
    <dgm:pt modelId="{0FDDCBDD-8633-4405-A20F-FF670D298A6B}">
      <dgm:prSet phldrT="[Text]" custT="1"/>
      <dgm:spPr/>
      <dgm:t>
        <a:bodyPr/>
        <a:lstStyle/>
        <a:p>
          <a:pPr>
            <a:buNone/>
          </a:pPr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Physical verification assessment is conducted on scheduled date. </a:t>
          </a:r>
        </a:p>
        <a:p>
          <a:pPr>
            <a:buNone/>
          </a:pPr>
          <a:endParaRPr lang="en-IN" sz="18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>
            <a:buNone/>
          </a:pPr>
          <a:r>
            <a:rPr lang="en-IN" sz="1800" b="0" dirty="0">
              <a:latin typeface="Cambria" panose="02040503050406030204" pitchFamily="18" charset="0"/>
              <a:ea typeface="Cambria" panose="02040503050406030204" pitchFamily="18" charset="0"/>
            </a:rPr>
            <a:t>Deputed Assessors </a:t>
          </a:r>
          <a:r>
            <a:rPr lang="en-IN" sz="1800" dirty="0">
              <a:latin typeface="Cambria" panose="02040503050406030204" pitchFamily="18" charset="0"/>
              <a:ea typeface="Cambria" panose="02040503050406030204" pitchFamily="18" charset="0"/>
            </a:rPr>
            <a:t>submit the report in prescribed format within 3 days of completion of assessment, result communicated to state</a:t>
          </a:r>
        </a:p>
      </dgm:t>
    </dgm:pt>
    <dgm:pt modelId="{4F7BE316-1999-4293-A064-02BF33B94C05}" type="parTrans" cxnId="{864A6F4E-78B9-4432-B93A-D3AC74E9F24A}">
      <dgm:prSet/>
      <dgm:spPr/>
      <dgm:t>
        <a:bodyPr/>
        <a:lstStyle/>
        <a:p>
          <a:endParaRPr lang="en-IN"/>
        </a:p>
      </dgm:t>
    </dgm:pt>
    <dgm:pt modelId="{3E939880-81BC-4379-AE95-6FD3EE7E0528}" type="sibTrans" cxnId="{864A6F4E-78B9-4432-B93A-D3AC74E9F24A}">
      <dgm:prSet/>
      <dgm:spPr/>
      <dgm:t>
        <a:bodyPr/>
        <a:lstStyle/>
        <a:p>
          <a:endParaRPr lang="en-IN"/>
        </a:p>
      </dgm:t>
    </dgm:pt>
    <dgm:pt modelId="{8908E370-409F-499C-8FA3-34F02D28DBFC}" type="pres">
      <dgm:prSet presAssocID="{FBD1C94E-BB35-47AB-9627-633AF11FC703}" presName="outerComposite" presStyleCnt="0">
        <dgm:presLayoutVars>
          <dgm:chMax val="5"/>
          <dgm:dir/>
          <dgm:resizeHandles val="exact"/>
        </dgm:presLayoutVars>
      </dgm:prSet>
      <dgm:spPr/>
    </dgm:pt>
    <dgm:pt modelId="{4932216A-A26B-4F7E-A7F4-A1E37DD95DC6}" type="pres">
      <dgm:prSet presAssocID="{FBD1C94E-BB35-47AB-9627-633AF11FC703}" presName="dummyMaxCanvas" presStyleCnt="0">
        <dgm:presLayoutVars/>
      </dgm:prSet>
      <dgm:spPr/>
    </dgm:pt>
    <dgm:pt modelId="{CCD5EBA9-F6B2-40AF-BC6C-20149200686A}" type="pres">
      <dgm:prSet presAssocID="{FBD1C94E-BB35-47AB-9627-633AF11FC703}" presName="ThreeNodes_1" presStyleLbl="node1" presStyleIdx="0" presStyleCnt="3">
        <dgm:presLayoutVars>
          <dgm:bulletEnabled val="1"/>
        </dgm:presLayoutVars>
      </dgm:prSet>
      <dgm:spPr/>
    </dgm:pt>
    <dgm:pt modelId="{84C56563-4EFB-4140-A178-CCD7B687B967}" type="pres">
      <dgm:prSet presAssocID="{FBD1C94E-BB35-47AB-9627-633AF11FC703}" presName="ThreeNodes_2" presStyleLbl="node1" presStyleIdx="1" presStyleCnt="3">
        <dgm:presLayoutVars>
          <dgm:bulletEnabled val="1"/>
        </dgm:presLayoutVars>
      </dgm:prSet>
      <dgm:spPr/>
    </dgm:pt>
    <dgm:pt modelId="{9C5317EB-C067-41BA-9F39-15892686D226}" type="pres">
      <dgm:prSet presAssocID="{FBD1C94E-BB35-47AB-9627-633AF11FC703}" presName="ThreeNodes_3" presStyleLbl="node1" presStyleIdx="2" presStyleCnt="3">
        <dgm:presLayoutVars>
          <dgm:bulletEnabled val="1"/>
        </dgm:presLayoutVars>
      </dgm:prSet>
      <dgm:spPr/>
    </dgm:pt>
    <dgm:pt modelId="{EA34B457-F23F-4D73-96DF-72ECEE7A7F74}" type="pres">
      <dgm:prSet presAssocID="{FBD1C94E-BB35-47AB-9627-633AF11FC703}" presName="ThreeConn_1-2" presStyleLbl="fgAccFollowNode1" presStyleIdx="0" presStyleCnt="2">
        <dgm:presLayoutVars>
          <dgm:bulletEnabled val="1"/>
        </dgm:presLayoutVars>
      </dgm:prSet>
      <dgm:spPr/>
    </dgm:pt>
    <dgm:pt modelId="{CBD2F924-7044-4DA1-97F8-FB2212E1AB11}" type="pres">
      <dgm:prSet presAssocID="{FBD1C94E-BB35-47AB-9627-633AF11FC703}" presName="ThreeConn_2-3" presStyleLbl="fgAccFollowNode1" presStyleIdx="1" presStyleCnt="2">
        <dgm:presLayoutVars>
          <dgm:bulletEnabled val="1"/>
        </dgm:presLayoutVars>
      </dgm:prSet>
      <dgm:spPr/>
    </dgm:pt>
    <dgm:pt modelId="{15852094-2373-4434-8CAF-EEEAE12B07DE}" type="pres">
      <dgm:prSet presAssocID="{FBD1C94E-BB35-47AB-9627-633AF11FC703}" presName="ThreeNodes_1_text" presStyleLbl="node1" presStyleIdx="2" presStyleCnt="3">
        <dgm:presLayoutVars>
          <dgm:bulletEnabled val="1"/>
        </dgm:presLayoutVars>
      </dgm:prSet>
      <dgm:spPr/>
    </dgm:pt>
    <dgm:pt modelId="{B8E38CEE-9C44-4128-B8DE-A189EAC4D8C3}" type="pres">
      <dgm:prSet presAssocID="{FBD1C94E-BB35-47AB-9627-633AF11FC703}" presName="ThreeNodes_2_text" presStyleLbl="node1" presStyleIdx="2" presStyleCnt="3">
        <dgm:presLayoutVars>
          <dgm:bulletEnabled val="1"/>
        </dgm:presLayoutVars>
      </dgm:prSet>
      <dgm:spPr/>
    </dgm:pt>
    <dgm:pt modelId="{2EBECF34-9F9E-44EB-B967-FF4F9D9D25A9}" type="pres">
      <dgm:prSet presAssocID="{FBD1C94E-BB35-47AB-9627-633AF11FC7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04CEB0E-A518-47FD-AFAA-832302D44809}" type="presOf" srcId="{5EEA67B8-01E4-4FBA-B970-361D635480E2}" destId="{15852094-2373-4434-8CAF-EEEAE12B07DE}" srcOrd="1" destOrd="0" presId="urn:microsoft.com/office/officeart/2005/8/layout/vProcess5"/>
    <dgm:cxn modelId="{757E196A-D9B9-495E-BD7B-16D006839CFD}" type="presOf" srcId="{FBD1C94E-BB35-47AB-9627-633AF11FC703}" destId="{8908E370-409F-499C-8FA3-34F02D28DBFC}" srcOrd="0" destOrd="0" presId="urn:microsoft.com/office/officeart/2005/8/layout/vProcess5"/>
    <dgm:cxn modelId="{864A6F4E-78B9-4432-B93A-D3AC74E9F24A}" srcId="{FBD1C94E-BB35-47AB-9627-633AF11FC703}" destId="{0FDDCBDD-8633-4405-A20F-FF670D298A6B}" srcOrd="2" destOrd="0" parTransId="{4F7BE316-1999-4293-A064-02BF33B94C05}" sibTransId="{3E939880-81BC-4379-AE95-6FD3EE7E0528}"/>
    <dgm:cxn modelId="{6B4C728C-6C22-47B8-9614-F60A44B86107}" type="presOf" srcId="{0FDDCBDD-8633-4405-A20F-FF670D298A6B}" destId="{9C5317EB-C067-41BA-9F39-15892686D226}" srcOrd="0" destOrd="0" presId="urn:microsoft.com/office/officeart/2005/8/layout/vProcess5"/>
    <dgm:cxn modelId="{4EB05091-CDA3-4006-8DD2-86397D4682F5}" type="presOf" srcId="{4025ABC7-3140-44C8-9974-8968C4789FB6}" destId="{EA34B457-F23F-4D73-96DF-72ECEE7A7F74}" srcOrd="0" destOrd="0" presId="urn:microsoft.com/office/officeart/2005/8/layout/vProcess5"/>
    <dgm:cxn modelId="{DD4EF7A0-A32A-4D22-A38A-9AACB5CFDE37}" type="presOf" srcId="{178546A7-FD31-48A1-B3C4-2E23DF8A0767}" destId="{CBD2F924-7044-4DA1-97F8-FB2212E1AB11}" srcOrd="0" destOrd="0" presId="urn:microsoft.com/office/officeart/2005/8/layout/vProcess5"/>
    <dgm:cxn modelId="{D3B8A1AB-3D32-4192-BABD-65A2A1EF7335}" type="presOf" srcId="{0FDDCBDD-8633-4405-A20F-FF670D298A6B}" destId="{2EBECF34-9F9E-44EB-B967-FF4F9D9D25A9}" srcOrd="1" destOrd="0" presId="urn:microsoft.com/office/officeart/2005/8/layout/vProcess5"/>
    <dgm:cxn modelId="{8104C8C3-BE4D-415D-8A13-F65DDCBAF949}" srcId="{FBD1C94E-BB35-47AB-9627-633AF11FC703}" destId="{5EEA67B8-01E4-4FBA-B970-361D635480E2}" srcOrd="0" destOrd="0" parTransId="{63AE3C9E-22BD-45EC-BBD4-63A48A5D99BE}" sibTransId="{4025ABC7-3140-44C8-9974-8968C4789FB6}"/>
    <dgm:cxn modelId="{A68746C7-3B1A-4D76-933A-1A74CFFE909A}" type="presOf" srcId="{5EEA67B8-01E4-4FBA-B970-361D635480E2}" destId="{CCD5EBA9-F6B2-40AF-BC6C-20149200686A}" srcOrd="0" destOrd="0" presId="urn:microsoft.com/office/officeart/2005/8/layout/vProcess5"/>
    <dgm:cxn modelId="{21AAB8EA-DA7A-4949-A790-3E213018758C}" type="presOf" srcId="{9D9AFCBA-A616-4898-9794-811DACB2806A}" destId="{B8E38CEE-9C44-4128-B8DE-A189EAC4D8C3}" srcOrd="1" destOrd="0" presId="urn:microsoft.com/office/officeart/2005/8/layout/vProcess5"/>
    <dgm:cxn modelId="{A4DA99FA-12EA-4448-B4A1-2E2E53DF288E}" type="presOf" srcId="{9D9AFCBA-A616-4898-9794-811DACB2806A}" destId="{84C56563-4EFB-4140-A178-CCD7B687B967}" srcOrd="0" destOrd="0" presId="urn:microsoft.com/office/officeart/2005/8/layout/vProcess5"/>
    <dgm:cxn modelId="{D455B1FE-B35A-4A87-9E78-61F260F4D0CA}" srcId="{FBD1C94E-BB35-47AB-9627-633AF11FC703}" destId="{9D9AFCBA-A616-4898-9794-811DACB2806A}" srcOrd="1" destOrd="0" parTransId="{F8F41DA2-4C3A-4C34-B5F8-97B9F0DA9FA6}" sibTransId="{178546A7-FD31-48A1-B3C4-2E23DF8A0767}"/>
    <dgm:cxn modelId="{96A2D27F-FB7C-4801-B1FD-612ABD8804F1}" type="presParOf" srcId="{8908E370-409F-499C-8FA3-34F02D28DBFC}" destId="{4932216A-A26B-4F7E-A7F4-A1E37DD95DC6}" srcOrd="0" destOrd="0" presId="urn:microsoft.com/office/officeart/2005/8/layout/vProcess5"/>
    <dgm:cxn modelId="{59813FB9-4C3B-424B-9563-71AB3C80D717}" type="presParOf" srcId="{8908E370-409F-499C-8FA3-34F02D28DBFC}" destId="{CCD5EBA9-F6B2-40AF-BC6C-20149200686A}" srcOrd="1" destOrd="0" presId="urn:microsoft.com/office/officeart/2005/8/layout/vProcess5"/>
    <dgm:cxn modelId="{849ECE9A-41A0-47EC-A065-2BFCB2418F9B}" type="presParOf" srcId="{8908E370-409F-499C-8FA3-34F02D28DBFC}" destId="{84C56563-4EFB-4140-A178-CCD7B687B967}" srcOrd="2" destOrd="0" presId="urn:microsoft.com/office/officeart/2005/8/layout/vProcess5"/>
    <dgm:cxn modelId="{5EEB3411-B2A5-4F32-9C73-4A6F47B3AD53}" type="presParOf" srcId="{8908E370-409F-499C-8FA3-34F02D28DBFC}" destId="{9C5317EB-C067-41BA-9F39-15892686D226}" srcOrd="3" destOrd="0" presId="urn:microsoft.com/office/officeart/2005/8/layout/vProcess5"/>
    <dgm:cxn modelId="{17DEE456-8677-4F86-BE77-567F4FC6AD81}" type="presParOf" srcId="{8908E370-409F-499C-8FA3-34F02D28DBFC}" destId="{EA34B457-F23F-4D73-96DF-72ECEE7A7F74}" srcOrd="4" destOrd="0" presId="urn:microsoft.com/office/officeart/2005/8/layout/vProcess5"/>
    <dgm:cxn modelId="{97874BFB-7462-40EB-B504-5C8582432C1D}" type="presParOf" srcId="{8908E370-409F-499C-8FA3-34F02D28DBFC}" destId="{CBD2F924-7044-4DA1-97F8-FB2212E1AB11}" srcOrd="5" destOrd="0" presId="urn:microsoft.com/office/officeart/2005/8/layout/vProcess5"/>
    <dgm:cxn modelId="{BAEDD653-A68A-4529-A3B7-1052FC7DDCDD}" type="presParOf" srcId="{8908E370-409F-499C-8FA3-34F02D28DBFC}" destId="{15852094-2373-4434-8CAF-EEEAE12B07DE}" srcOrd="6" destOrd="0" presId="urn:microsoft.com/office/officeart/2005/8/layout/vProcess5"/>
    <dgm:cxn modelId="{C9FFB905-C22C-4652-890C-F3797ED8B818}" type="presParOf" srcId="{8908E370-409F-499C-8FA3-34F02D28DBFC}" destId="{B8E38CEE-9C44-4128-B8DE-A189EAC4D8C3}" srcOrd="7" destOrd="0" presId="urn:microsoft.com/office/officeart/2005/8/layout/vProcess5"/>
    <dgm:cxn modelId="{24CBE6E0-51EA-4BDE-BECC-84C6CFA29176}" type="presParOf" srcId="{8908E370-409F-499C-8FA3-34F02D28DBFC}" destId="{2EBECF34-9F9E-44EB-B967-FF4F9D9D25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1860A-B8D8-45E2-A38C-0B5E63F7008F}">
      <dsp:nvSpPr>
        <dsp:cNvPr id="0" name=""/>
        <dsp:cNvSpPr/>
      </dsp:nvSpPr>
      <dsp:spPr>
        <a:xfrm>
          <a:off x="3575406" y="1704976"/>
          <a:ext cx="1956631" cy="67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80"/>
              </a:lnTo>
              <a:lnTo>
                <a:pt x="1956631" y="339580"/>
              </a:lnTo>
              <a:lnTo>
                <a:pt x="1956631" y="679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6096-F51C-49FA-9B03-D852A133881D}">
      <dsp:nvSpPr>
        <dsp:cNvPr id="0" name=""/>
        <dsp:cNvSpPr/>
      </dsp:nvSpPr>
      <dsp:spPr>
        <a:xfrm>
          <a:off x="1618774" y="1704976"/>
          <a:ext cx="1956631" cy="679161"/>
        </a:xfrm>
        <a:custGeom>
          <a:avLst/>
          <a:gdLst/>
          <a:ahLst/>
          <a:cxnLst/>
          <a:rect l="0" t="0" r="0" b="0"/>
          <a:pathLst>
            <a:path>
              <a:moveTo>
                <a:pt x="1956631" y="0"/>
              </a:moveTo>
              <a:lnTo>
                <a:pt x="1956631" y="339580"/>
              </a:lnTo>
              <a:lnTo>
                <a:pt x="0" y="339580"/>
              </a:lnTo>
              <a:lnTo>
                <a:pt x="0" y="679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0DEB2-2006-4350-BC8F-33110A7F76D2}">
      <dsp:nvSpPr>
        <dsp:cNvPr id="0" name=""/>
        <dsp:cNvSpPr/>
      </dsp:nvSpPr>
      <dsp:spPr>
        <a:xfrm>
          <a:off x="1958355" y="87925"/>
          <a:ext cx="3234101" cy="161705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NQAS Certification of Public Health Facilities</a:t>
          </a:r>
        </a:p>
      </dsp:txBody>
      <dsp:txXfrm>
        <a:off x="1958355" y="87925"/>
        <a:ext cx="3234101" cy="1617050"/>
      </dsp:txXfrm>
    </dsp:sp>
    <dsp:sp modelId="{35661A5F-0C21-4AA7-A05E-4C7FF81103A1}">
      <dsp:nvSpPr>
        <dsp:cNvPr id="0" name=""/>
        <dsp:cNvSpPr/>
      </dsp:nvSpPr>
      <dsp:spPr>
        <a:xfrm>
          <a:off x="1723" y="2384137"/>
          <a:ext cx="3234101" cy="161705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National Level Assessment </a:t>
          </a:r>
        </a:p>
      </dsp:txBody>
      <dsp:txXfrm>
        <a:off x="1723" y="2384137"/>
        <a:ext cx="3234101" cy="1617050"/>
      </dsp:txXfrm>
    </dsp:sp>
    <dsp:sp modelId="{38B28DF6-7F85-4A25-B658-68C70C6E8DC0}">
      <dsp:nvSpPr>
        <dsp:cNvPr id="0" name=""/>
        <dsp:cNvSpPr/>
      </dsp:nvSpPr>
      <dsp:spPr>
        <a:xfrm>
          <a:off x="3914987" y="2384137"/>
          <a:ext cx="3234101" cy="161705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1" kern="1200" dirty="0">
              <a:latin typeface="Cambria" panose="02040503050406030204" pitchFamily="18" charset="0"/>
              <a:ea typeface="Cambria" panose="02040503050406030204" pitchFamily="18" charset="0"/>
            </a:rPr>
            <a:t>State Level Assessment</a:t>
          </a:r>
        </a:p>
      </dsp:txBody>
      <dsp:txXfrm>
        <a:off x="3914987" y="2384137"/>
        <a:ext cx="3234101" cy="161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257F-395F-43F7-AD6A-1C60F9801534}">
      <dsp:nvSpPr>
        <dsp:cNvPr id="0" name=""/>
        <dsp:cNvSpPr/>
      </dsp:nvSpPr>
      <dsp:spPr>
        <a:xfrm>
          <a:off x="8593" y="854328"/>
          <a:ext cx="2568522" cy="112471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Assessment date scheduled</a:t>
          </a:r>
        </a:p>
      </dsp:txBody>
      <dsp:txXfrm>
        <a:off x="41535" y="887270"/>
        <a:ext cx="2502638" cy="1058835"/>
      </dsp:txXfrm>
    </dsp:sp>
    <dsp:sp modelId="{8A8D20C9-D6B4-4518-A099-DC119D88FC1E}">
      <dsp:nvSpPr>
        <dsp:cNvPr id="0" name=""/>
        <dsp:cNvSpPr/>
      </dsp:nvSpPr>
      <dsp:spPr>
        <a:xfrm>
          <a:off x="2803145" y="1098191"/>
          <a:ext cx="544526" cy="63699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700" kern="1200"/>
        </a:p>
      </dsp:txBody>
      <dsp:txXfrm>
        <a:off x="2803145" y="1225590"/>
        <a:ext cx="381168" cy="382195"/>
      </dsp:txXfrm>
    </dsp:sp>
    <dsp:sp modelId="{E7265756-6A23-4EBB-8EF7-85C4A51A717A}">
      <dsp:nvSpPr>
        <dsp:cNvPr id="0" name=""/>
        <dsp:cNvSpPr/>
      </dsp:nvSpPr>
      <dsp:spPr>
        <a:xfrm>
          <a:off x="3604524" y="913768"/>
          <a:ext cx="2568522" cy="10058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Planned through district level </a:t>
          </a:r>
        </a:p>
      </dsp:txBody>
      <dsp:txXfrm>
        <a:off x="3633984" y="943228"/>
        <a:ext cx="2509602" cy="946918"/>
      </dsp:txXfrm>
    </dsp:sp>
    <dsp:sp modelId="{D0B0C731-CF1A-404C-A69A-92E16A925FEF}">
      <dsp:nvSpPr>
        <dsp:cNvPr id="0" name=""/>
        <dsp:cNvSpPr/>
      </dsp:nvSpPr>
      <dsp:spPr>
        <a:xfrm>
          <a:off x="6399077" y="1098191"/>
          <a:ext cx="544526" cy="63699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700" kern="1200"/>
        </a:p>
      </dsp:txBody>
      <dsp:txXfrm>
        <a:off x="6399077" y="1225590"/>
        <a:ext cx="381168" cy="382195"/>
      </dsp:txXfrm>
    </dsp:sp>
    <dsp:sp modelId="{9D49CBA3-79E9-4929-8628-C313B0DB57BE}">
      <dsp:nvSpPr>
        <dsp:cNvPr id="0" name=""/>
        <dsp:cNvSpPr/>
      </dsp:nvSpPr>
      <dsp:spPr>
        <a:xfrm>
          <a:off x="7200456" y="802477"/>
          <a:ext cx="2568522" cy="12284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Team of </a:t>
          </a:r>
          <a:r>
            <a:rPr lang="en-IN" sz="2000" kern="1200" dirty="0" err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atleast</a:t>
          </a:r>
          <a:r>
            <a:rPr lang="en-IN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1 NQAS internal assessor of another district</a:t>
          </a:r>
        </a:p>
      </dsp:txBody>
      <dsp:txXfrm>
        <a:off x="7236435" y="838456"/>
        <a:ext cx="2496564" cy="1156463"/>
      </dsp:txXfrm>
    </dsp:sp>
    <dsp:sp modelId="{BB4F9C1E-22E0-4510-9628-85A9FD3F466B}">
      <dsp:nvSpPr>
        <dsp:cNvPr id="0" name=""/>
        <dsp:cNvSpPr/>
      </dsp:nvSpPr>
      <dsp:spPr>
        <a:xfrm rot="5407694">
          <a:off x="8294418" y="3051862"/>
          <a:ext cx="382177" cy="439334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/>
        </a:p>
      </dsp:txBody>
      <dsp:txXfrm rot="-5400000">
        <a:off x="8353835" y="3080441"/>
        <a:ext cx="263600" cy="267524"/>
      </dsp:txXfrm>
    </dsp:sp>
    <dsp:sp modelId="{D8549EFC-7DEB-45A9-9BC6-730C2CE0A3C7}">
      <dsp:nvSpPr>
        <dsp:cNvPr id="0" name=""/>
        <dsp:cNvSpPr/>
      </dsp:nvSpPr>
      <dsp:spPr>
        <a:xfrm>
          <a:off x="7194933" y="3473044"/>
          <a:ext cx="2568522" cy="82212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Assessment conducted</a:t>
          </a:r>
        </a:p>
      </dsp:txBody>
      <dsp:txXfrm>
        <a:off x="7219012" y="3497123"/>
        <a:ext cx="2520364" cy="773964"/>
      </dsp:txXfrm>
    </dsp:sp>
    <dsp:sp modelId="{B43074C3-4080-477A-860F-6583C647DB56}">
      <dsp:nvSpPr>
        <dsp:cNvPr id="0" name=""/>
        <dsp:cNvSpPr/>
      </dsp:nvSpPr>
      <dsp:spPr>
        <a:xfrm rot="10919191">
          <a:off x="6568884" y="3932276"/>
          <a:ext cx="585336" cy="63699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700" kern="1200"/>
        </a:p>
      </dsp:txBody>
      <dsp:txXfrm rot="10800000">
        <a:off x="6744432" y="4062719"/>
        <a:ext cx="409735" cy="382195"/>
      </dsp:txXfrm>
    </dsp:sp>
    <dsp:sp modelId="{AB1CF114-B32F-473D-AD1D-2D197FF666AB}">
      <dsp:nvSpPr>
        <dsp:cNvPr id="0" name=""/>
        <dsp:cNvSpPr/>
      </dsp:nvSpPr>
      <dsp:spPr>
        <a:xfrm>
          <a:off x="3522666" y="3143716"/>
          <a:ext cx="2568522" cy="122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Result Declared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558575" y="3179625"/>
        <a:ext cx="2496704" cy="1154214"/>
      </dsp:txXfrm>
    </dsp:sp>
    <dsp:sp modelId="{956FC999-2E36-4638-8367-EF3B50D26FE8}">
      <dsp:nvSpPr>
        <dsp:cNvPr id="0" name=""/>
        <dsp:cNvSpPr/>
      </dsp:nvSpPr>
      <dsp:spPr>
        <a:xfrm rot="10836167">
          <a:off x="2863077" y="4013904"/>
          <a:ext cx="446046" cy="636993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700" kern="1200"/>
        </a:p>
      </dsp:txBody>
      <dsp:txXfrm rot="10800000">
        <a:off x="2996887" y="4142007"/>
        <a:ext cx="312232" cy="382195"/>
      </dsp:txXfrm>
    </dsp:sp>
    <dsp:sp modelId="{E2ACA5D6-19F6-4961-82F4-6A863553D91B}">
      <dsp:nvSpPr>
        <dsp:cNvPr id="0" name=""/>
        <dsp:cNvSpPr/>
      </dsp:nvSpPr>
      <dsp:spPr>
        <a:xfrm>
          <a:off x="112593" y="3160668"/>
          <a:ext cx="2568522" cy="112037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After being State Certified, apply for the national-level assessment within six months</a:t>
          </a:r>
        </a:p>
      </dsp:txBody>
      <dsp:txXfrm>
        <a:off x="145408" y="3193483"/>
        <a:ext cx="2502892" cy="1054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1860A-B8D8-45E2-A38C-0B5E63F7008F}">
      <dsp:nvSpPr>
        <dsp:cNvPr id="0" name=""/>
        <dsp:cNvSpPr/>
      </dsp:nvSpPr>
      <dsp:spPr>
        <a:xfrm>
          <a:off x="4740666" y="1762612"/>
          <a:ext cx="2132171" cy="74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46"/>
              </a:lnTo>
              <a:lnTo>
                <a:pt x="2132171" y="370046"/>
              </a:lnTo>
              <a:lnTo>
                <a:pt x="2132171" y="740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6096-F51C-49FA-9B03-D852A133881D}">
      <dsp:nvSpPr>
        <dsp:cNvPr id="0" name=""/>
        <dsp:cNvSpPr/>
      </dsp:nvSpPr>
      <dsp:spPr>
        <a:xfrm>
          <a:off x="2608495" y="1762612"/>
          <a:ext cx="2132171" cy="740092"/>
        </a:xfrm>
        <a:custGeom>
          <a:avLst/>
          <a:gdLst/>
          <a:ahLst/>
          <a:cxnLst/>
          <a:rect l="0" t="0" r="0" b="0"/>
          <a:pathLst>
            <a:path>
              <a:moveTo>
                <a:pt x="2132171" y="0"/>
              </a:moveTo>
              <a:lnTo>
                <a:pt x="2132171" y="370046"/>
              </a:lnTo>
              <a:lnTo>
                <a:pt x="0" y="370046"/>
              </a:lnTo>
              <a:lnTo>
                <a:pt x="0" y="7400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0DEB2-2006-4350-BC8F-33110A7F76D2}">
      <dsp:nvSpPr>
        <dsp:cNvPr id="0" name=""/>
        <dsp:cNvSpPr/>
      </dsp:nvSpPr>
      <dsp:spPr>
        <a:xfrm>
          <a:off x="2978541" y="487"/>
          <a:ext cx="3524250" cy="17621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Mode  of Assessments</a:t>
          </a:r>
        </a:p>
      </dsp:txBody>
      <dsp:txXfrm>
        <a:off x="2978541" y="487"/>
        <a:ext cx="3524250" cy="1762125"/>
      </dsp:txXfrm>
    </dsp:sp>
    <dsp:sp modelId="{35661A5F-0C21-4AA7-A05E-4C7FF81103A1}">
      <dsp:nvSpPr>
        <dsp:cNvPr id="0" name=""/>
        <dsp:cNvSpPr/>
      </dsp:nvSpPr>
      <dsp:spPr>
        <a:xfrm>
          <a:off x="846369" y="2502704"/>
          <a:ext cx="3524250" cy="176212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Physical Assessments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(AAM-SHCs)</a:t>
          </a:r>
        </a:p>
      </dsp:txBody>
      <dsp:txXfrm>
        <a:off x="846369" y="2502704"/>
        <a:ext cx="3524250" cy="1762125"/>
      </dsp:txXfrm>
    </dsp:sp>
    <dsp:sp modelId="{38B28DF6-7F85-4A25-B658-68C70C6E8DC0}">
      <dsp:nvSpPr>
        <dsp:cNvPr id="0" name=""/>
        <dsp:cNvSpPr/>
      </dsp:nvSpPr>
      <dsp:spPr>
        <a:xfrm>
          <a:off x="5110712" y="2502704"/>
          <a:ext cx="3524250" cy="176212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Virtual Assessments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(AAM-SHCs)</a:t>
          </a:r>
        </a:p>
      </dsp:txBody>
      <dsp:txXfrm>
        <a:off x="5110712" y="2502704"/>
        <a:ext cx="3524250" cy="1762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8D336-034F-4926-9644-5BE6093A6A77}">
      <dsp:nvSpPr>
        <dsp:cNvPr id="0" name=""/>
        <dsp:cNvSpPr/>
      </dsp:nvSpPr>
      <dsp:spPr>
        <a:xfrm>
          <a:off x="3335" y="1360388"/>
          <a:ext cx="3252493" cy="92136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Fully Certified</a:t>
          </a:r>
        </a:p>
      </dsp:txBody>
      <dsp:txXfrm>
        <a:off x="3335" y="1360388"/>
        <a:ext cx="3252493" cy="921361"/>
      </dsp:txXfrm>
    </dsp:sp>
    <dsp:sp modelId="{41C3757F-A1D0-4774-B746-EF816A6A5292}">
      <dsp:nvSpPr>
        <dsp:cNvPr id="0" name=""/>
        <dsp:cNvSpPr/>
      </dsp:nvSpPr>
      <dsp:spPr>
        <a:xfrm>
          <a:off x="3335" y="2281750"/>
          <a:ext cx="3252493" cy="214890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Overall score- 70% or above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Met all Criteria</a:t>
          </a:r>
        </a:p>
      </dsp:txBody>
      <dsp:txXfrm>
        <a:off x="3335" y="2281750"/>
        <a:ext cx="3252493" cy="2148906"/>
      </dsp:txXfrm>
    </dsp:sp>
    <dsp:sp modelId="{802FCED5-3414-49B0-ACEF-1AA13C00E268}">
      <dsp:nvSpPr>
        <dsp:cNvPr id="0" name=""/>
        <dsp:cNvSpPr/>
      </dsp:nvSpPr>
      <dsp:spPr>
        <a:xfrm>
          <a:off x="3711177" y="1360388"/>
          <a:ext cx="3252493" cy="92136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Conditionally Certified</a:t>
          </a:r>
        </a:p>
      </dsp:txBody>
      <dsp:txXfrm>
        <a:off x="3711177" y="1360388"/>
        <a:ext cx="3252493" cy="921361"/>
      </dsp:txXfrm>
    </dsp:sp>
    <dsp:sp modelId="{32612E74-047F-4E38-942C-B33BE1097338}">
      <dsp:nvSpPr>
        <dsp:cNvPr id="0" name=""/>
        <dsp:cNvSpPr/>
      </dsp:nvSpPr>
      <dsp:spPr>
        <a:xfrm>
          <a:off x="3711177" y="2281750"/>
          <a:ext cx="3252493" cy="214890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Overall score- 60% to 69%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Met five/four out of six mandatory criteria</a:t>
          </a:r>
        </a:p>
      </dsp:txBody>
      <dsp:txXfrm>
        <a:off x="3711177" y="2281750"/>
        <a:ext cx="3252493" cy="2148906"/>
      </dsp:txXfrm>
    </dsp:sp>
    <dsp:sp modelId="{8240FF73-6A94-4B29-970B-2F37D2143920}">
      <dsp:nvSpPr>
        <dsp:cNvPr id="0" name=""/>
        <dsp:cNvSpPr/>
      </dsp:nvSpPr>
      <dsp:spPr>
        <a:xfrm>
          <a:off x="7419020" y="1360388"/>
          <a:ext cx="3252493" cy="92136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Deferred</a:t>
          </a:r>
        </a:p>
      </dsp:txBody>
      <dsp:txXfrm>
        <a:off x="7419020" y="1360388"/>
        <a:ext cx="3252493" cy="921361"/>
      </dsp:txXfrm>
    </dsp:sp>
    <dsp:sp modelId="{C967757C-7290-4EFF-BF09-F9FB2CCA7738}">
      <dsp:nvSpPr>
        <dsp:cNvPr id="0" name=""/>
        <dsp:cNvSpPr/>
      </dsp:nvSpPr>
      <dsp:spPr>
        <a:xfrm>
          <a:off x="7419020" y="2281750"/>
          <a:ext cx="3252493" cy="2148906"/>
        </a:xfrm>
        <a:prstGeom prst="rect">
          <a:avLst/>
        </a:prstGeom>
        <a:solidFill>
          <a:schemeClr val="bg1">
            <a:lumMod val="95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Overall score-less than 60%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Cambria" panose="02040503050406030204" pitchFamily="18" charset="0"/>
              <a:ea typeface="Cambria" panose="02040503050406030204" pitchFamily="18" charset="0"/>
            </a:rPr>
            <a:t>Met three/two/one/no criteria</a:t>
          </a:r>
        </a:p>
      </dsp:txBody>
      <dsp:txXfrm>
        <a:off x="7419020" y="2281750"/>
        <a:ext cx="3252493" cy="2148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1C5E5-AD41-46A4-8714-8A29F4225D30}">
      <dsp:nvSpPr>
        <dsp:cNvPr id="0" name=""/>
        <dsp:cNvSpPr/>
      </dsp:nvSpPr>
      <dsp:spPr>
        <a:xfrm>
          <a:off x="3647682" y="2216411"/>
          <a:ext cx="728752" cy="1566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376" y="0"/>
              </a:lnTo>
              <a:lnTo>
                <a:pt x="364376" y="1566818"/>
              </a:lnTo>
              <a:lnTo>
                <a:pt x="728752" y="1566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0DF0F-6EFC-46DB-95EE-5B5A11F626A3}">
      <dsp:nvSpPr>
        <dsp:cNvPr id="0" name=""/>
        <dsp:cNvSpPr/>
      </dsp:nvSpPr>
      <dsp:spPr>
        <a:xfrm>
          <a:off x="3647682" y="2170691"/>
          <a:ext cx="728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875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DBD2C-873D-41BF-87FA-CFDA1F5A0A25}">
      <dsp:nvSpPr>
        <dsp:cNvPr id="0" name=""/>
        <dsp:cNvSpPr/>
      </dsp:nvSpPr>
      <dsp:spPr>
        <a:xfrm>
          <a:off x="3647682" y="649592"/>
          <a:ext cx="728752" cy="1566818"/>
        </a:xfrm>
        <a:custGeom>
          <a:avLst/>
          <a:gdLst/>
          <a:ahLst/>
          <a:cxnLst/>
          <a:rect l="0" t="0" r="0" b="0"/>
          <a:pathLst>
            <a:path>
              <a:moveTo>
                <a:pt x="0" y="1566818"/>
              </a:moveTo>
              <a:lnTo>
                <a:pt x="364376" y="1566818"/>
              </a:lnTo>
              <a:lnTo>
                <a:pt x="364376" y="0"/>
              </a:lnTo>
              <a:lnTo>
                <a:pt x="7287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87F5A-9D70-404D-B5DC-0BD2CB9C1930}">
      <dsp:nvSpPr>
        <dsp:cNvPr id="0" name=""/>
        <dsp:cNvSpPr/>
      </dsp:nvSpPr>
      <dsp:spPr>
        <a:xfrm>
          <a:off x="3918" y="1349159"/>
          <a:ext cx="3643764" cy="17345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Validity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&amp;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Re-certification</a:t>
          </a:r>
        </a:p>
      </dsp:txBody>
      <dsp:txXfrm>
        <a:off x="3918" y="1349159"/>
        <a:ext cx="3643764" cy="1734503"/>
      </dsp:txXfrm>
    </dsp:sp>
    <dsp:sp modelId="{A788E607-B6E8-47FB-BFC5-96A795BA75D2}">
      <dsp:nvSpPr>
        <dsp:cNvPr id="0" name=""/>
        <dsp:cNvSpPr/>
      </dsp:nvSpPr>
      <dsp:spPr>
        <a:xfrm>
          <a:off x="4376434" y="93918"/>
          <a:ext cx="3643764" cy="111134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latin typeface="Cambria" panose="02040503050406030204" pitchFamily="18" charset="0"/>
              <a:ea typeface="Cambria" panose="02040503050406030204" pitchFamily="18" charset="0"/>
            </a:rPr>
            <a:t>Fully Certified</a:t>
          </a:r>
        </a:p>
      </dsp:txBody>
      <dsp:txXfrm>
        <a:off x="4376434" y="93918"/>
        <a:ext cx="3643764" cy="1111348"/>
      </dsp:txXfrm>
    </dsp:sp>
    <dsp:sp modelId="{76546FF9-DBB9-4B8E-872E-AF0F1F01D283}">
      <dsp:nvSpPr>
        <dsp:cNvPr id="0" name=""/>
        <dsp:cNvSpPr/>
      </dsp:nvSpPr>
      <dsp:spPr>
        <a:xfrm>
          <a:off x="4376434" y="1660737"/>
          <a:ext cx="3643764" cy="111134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Conditionally Certified</a:t>
          </a:r>
          <a:endParaRPr lang="en-IN" sz="3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76434" y="1660737"/>
        <a:ext cx="3643764" cy="1111348"/>
      </dsp:txXfrm>
    </dsp:sp>
    <dsp:sp modelId="{8F543AB9-CA45-4DA9-9592-5B7FF6381E0E}">
      <dsp:nvSpPr>
        <dsp:cNvPr id="0" name=""/>
        <dsp:cNvSpPr/>
      </dsp:nvSpPr>
      <dsp:spPr>
        <a:xfrm>
          <a:off x="4376434" y="3227556"/>
          <a:ext cx="3643764" cy="1111348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latin typeface="Cambria" panose="02040503050406030204" pitchFamily="18" charset="0"/>
              <a:ea typeface="Cambria" panose="02040503050406030204" pitchFamily="18" charset="0"/>
            </a:rPr>
            <a:t>Deferred</a:t>
          </a:r>
        </a:p>
      </dsp:txBody>
      <dsp:txXfrm>
        <a:off x="4376434" y="3227556"/>
        <a:ext cx="3643764" cy="1111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EBA9-F6B2-40AF-BC6C-20149200686A}">
      <dsp:nvSpPr>
        <dsp:cNvPr id="0" name=""/>
        <dsp:cNvSpPr/>
      </dsp:nvSpPr>
      <dsp:spPr>
        <a:xfrm>
          <a:off x="0" y="0"/>
          <a:ext cx="9160951" cy="155345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5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Random Selection of certified AAM-SHC facilities of each State/UTs for physical verification assessment.</a:t>
          </a:r>
        </a:p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5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5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Scheduling of the assessment by team of 1 External Assessor &amp; 1 Ayushman Assessor within 30 days .</a:t>
          </a:r>
        </a:p>
      </dsp:txBody>
      <dsp:txXfrm>
        <a:off x="45499" y="45499"/>
        <a:ext cx="7484655" cy="1462454"/>
      </dsp:txXfrm>
    </dsp:sp>
    <dsp:sp modelId="{84C56563-4EFB-4140-A178-CCD7B687B967}">
      <dsp:nvSpPr>
        <dsp:cNvPr id="0" name=""/>
        <dsp:cNvSpPr/>
      </dsp:nvSpPr>
      <dsp:spPr>
        <a:xfrm>
          <a:off x="808319" y="1812361"/>
          <a:ext cx="9160951" cy="155345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5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Intimation letter or invitation email sent to the State and the deputed assessor at least 10 days before the scheduled assessment. </a:t>
          </a:r>
        </a:p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5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5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Name of the facility is communicated on the day of the scheduled assessment with the State and Assessors.</a:t>
          </a:r>
        </a:p>
      </dsp:txBody>
      <dsp:txXfrm>
        <a:off x="853818" y="1857860"/>
        <a:ext cx="7251890" cy="1462454"/>
      </dsp:txXfrm>
    </dsp:sp>
    <dsp:sp modelId="{9C5317EB-C067-41BA-9F39-15892686D226}">
      <dsp:nvSpPr>
        <dsp:cNvPr id="0" name=""/>
        <dsp:cNvSpPr/>
      </dsp:nvSpPr>
      <dsp:spPr>
        <a:xfrm>
          <a:off x="1616638" y="3624722"/>
          <a:ext cx="9160951" cy="155345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Physical verification assessment is conducted on scheduled date.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Deputed Assessors </a:t>
          </a:r>
          <a:r>
            <a:rPr lang="en-IN" sz="1800" kern="1200" dirty="0">
              <a:latin typeface="Cambria" panose="02040503050406030204" pitchFamily="18" charset="0"/>
              <a:ea typeface="Cambria" panose="02040503050406030204" pitchFamily="18" charset="0"/>
            </a:rPr>
            <a:t>submit the report in prescribed format within 3 days of completion of assessment, result communicated to state</a:t>
          </a:r>
        </a:p>
      </dsp:txBody>
      <dsp:txXfrm>
        <a:off x="1662137" y="3670221"/>
        <a:ext cx="7251890" cy="1462454"/>
      </dsp:txXfrm>
    </dsp:sp>
    <dsp:sp modelId="{EA34B457-F23F-4D73-96DF-72ECEE7A7F74}">
      <dsp:nvSpPr>
        <dsp:cNvPr id="0" name=""/>
        <dsp:cNvSpPr/>
      </dsp:nvSpPr>
      <dsp:spPr>
        <a:xfrm>
          <a:off x="8151207" y="1178034"/>
          <a:ext cx="1009744" cy="1009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8378399" y="1178034"/>
        <a:ext cx="555360" cy="759832"/>
      </dsp:txXfrm>
    </dsp:sp>
    <dsp:sp modelId="{CBD2F924-7044-4DA1-97F8-FB2212E1AB11}">
      <dsp:nvSpPr>
        <dsp:cNvPr id="0" name=""/>
        <dsp:cNvSpPr/>
      </dsp:nvSpPr>
      <dsp:spPr>
        <a:xfrm>
          <a:off x="8959526" y="2980039"/>
          <a:ext cx="1009744" cy="100974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9186718" y="2980039"/>
        <a:ext cx="555360" cy="759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1429-E1E5-4C17-A171-D83EC3F30C83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ADDC-1AE7-4747-928F-B988A7A95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8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8ADDC-1AE7-4747-928F-B988A7A9553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4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19FD-7993-40CE-EB14-3546D0228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21AB-4908-FAE5-4286-74ABCB61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1147-22CC-93CC-B56F-A3F70BE0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7874-7B0E-51F1-4301-7BE66DB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F10A-F873-6C62-1DD3-A9A17DFC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0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4F33-9FB5-0006-D223-72DABF63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CA42B-D702-A713-C9BD-83A5F9372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758C7-5303-22E9-6B23-1BA98063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3E1B-9D92-AB4B-1247-A87411B8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613FD-C2F6-4298-D3B2-EF72AA4A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2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BAA5E-1136-99F6-006A-A1B21F84A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08E56-7229-2226-F45D-BB81772FE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7605F-551D-52A3-F0E4-2ABE6DF7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8E3F7-8045-915F-B122-354C9539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C75F-94E4-AEB6-72BB-F8D68CF6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94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458-B1F8-94DD-CA20-4BE837AC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C784-F534-F987-B9EF-1EF63344E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6D380-4766-B875-4192-6EDA78BA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A098F-11EC-D963-1F10-C39BD1CC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8BB2-ACEC-CD6D-197D-C16B02C0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59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B9C3-44E5-5886-C5BC-2AE0BE4E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B899E-BD41-3F90-7578-E53CFC63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4385F-6E18-BC80-DD22-0CF56369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0752-0943-332F-7EF3-3891B715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F4AA-091C-2C53-65B7-79126FF4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9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9C81-E5D2-8E52-56F6-26A65C64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EF0C-3417-57F4-7F04-78860BD2B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50BF6-D3A8-206C-4744-37276E454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50964-68E3-7F00-B74C-F732E489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29D76-6753-5EB5-ED47-9B42C0B7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0425-958F-14A1-DCEB-3F0A220E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2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6B3A-2CA6-041E-42FE-399FC3FC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25063-C2D1-94BC-DFCD-954270A6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54A0-EA60-2B81-9FAD-958437E43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4079F-72B9-FEF0-73B1-515874E5A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2A908-292A-3CE1-3BD5-4727CB637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38B42-C5F7-F58A-CC68-E04E6537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1BC2-0A3A-CBE0-21E4-7CE11FA1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13A19-8D91-462F-D281-441E889F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59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98CB-CDE8-6683-40E1-7698DD14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4BC57-EF25-FF19-967C-2DF13671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7F838-25DD-568D-452A-7EAC6937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3CCFB-7113-DA61-3D11-AD8A7652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17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A2767-6567-E941-D50C-776ADF26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E1248-FF5B-04DD-DABD-938CAD9D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43554-FC0B-AB81-BB6B-F67CEB41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4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D514-BA9C-BD25-7DE3-F3435D3D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51C0-99C6-DEE9-E1EB-A00EE192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B3EE8-8A41-5513-0DCD-5A5E54C8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D6832-5D57-7228-9F88-FDC0C5D5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004FD-4AE2-AE15-3BCA-1CF8875C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21D3A-6BD5-CCF2-E03E-50692605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2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0814-D00F-3475-2BE5-F405764B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59C89-B5CA-9433-614F-74FB04E77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238C7-5054-9D62-139C-E3D618A1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683E7-C955-92EC-3060-AF40B3E8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3FED9-0CCA-2798-E884-123950D3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A5CCE-9125-BEAE-9FC5-E7DD1941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1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1CCB1-7AE0-E37D-A4B1-9B81DB72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8FF5-1596-A8E6-C044-A6143153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0D1B3-FAC2-BE94-AC3F-8E9287750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E043-4779-468A-B346-31F5BA79438D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6D64-AA03-359E-D0EF-C1EEBA4B3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5FA78-BB74-595D-14BB-F4A2D4557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7E7B-8810-418B-8C01-3A32E0C38F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1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4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141" y="3440430"/>
            <a:ext cx="1274633" cy="3032887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0" y="0"/>
                </a:moveTo>
                <a:lnTo>
                  <a:pt x="1911949" y="0"/>
                </a:lnTo>
                <a:lnTo>
                  <a:pt x="1911949" y="4345339"/>
                </a:lnTo>
                <a:lnTo>
                  <a:pt x="0" y="434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363139" y="1097280"/>
            <a:ext cx="1311795" cy="2891790"/>
          </a:xfrm>
          <a:custGeom>
            <a:avLst/>
            <a:gdLst/>
            <a:ahLst/>
            <a:cxnLst/>
            <a:rect l="l" t="t" r="r" b="b"/>
            <a:pathLst>
              <a:path w="1911949" h="4345338">
                <a:moveTo>
                  <a:pt x="1911949" y="0"/>
                </a:moveTo>
                <a:lnTo>
                  <a:pt x="0" y="0"/>
                </a:lnTo>
                <a:lnTo>
                  <a:pt x="0" y="4345339"/>
                </a:lnTo>
                <a:lnTo>
                  <a:pt x="1911949" y="4345339"/>
                </a:lnTo>
                <a:lnTo>
                  <a:pt x="19119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990758" y="1959662"/>
            <a:ext cx="514611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NQAS Certification  of Public Health Facilities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8416" y="3408108"/>
            <a:ext cx="4559563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5F6F52"/>
                </a:solidFill>
                <a:latin typeface="Cambria" panose="02040503050406030204" pitchFamily="18" charset="0"/>
                <a:ea typeface="Cambria" panose="02040503050406030204" pitchFamily="18" charset="0"/>
                <a:cs typeface="Gotham Bold"/>
                <a:sym typeface="Gotham Bold"/>
              </a:rPr>
              <a:t>Ms. Vinny Arora</a:t>
            </a:r>
          </a:p>
          <a:p>
            <a:pPr algn="ctr"/>
            <a:r>
              <a:rPr lang="en-US" sz="2000" b="1" dirty="0">
                <a:solidFill>
                  <a:srgbClr val="5F6F52"/>
                </a:solidFill>
                <a:latin typeface="Cambria" panose="02040503050406030204" pitchFamily="18" charset="0"/>
                <a:ea typeface="Cambria" panose="02040503050406030204" pitchFamily="18" charset="0"/>
                <a:cs typeface="Gotham Bold"/>
                <a:sym typeface="Gotham Bold"/>
              </a:rPr>
              <a:t>Lead Consultant</a:t>
            </a:r>
          </a:p>
          <a:p>
            <a:pPr algn="ctr"/>
            <a:r>
              <a:rPr lang="en-US" sz="2000" b="1" dirty="0">
                <a:solidFill>
                  <a:srgbClr val="5F6F52"/>
                </a:solidFill>
                <a:latin typeface="Cambria" panose="02040503050406030204" pitchFamily="18" charset="0"/>
                <a:ea typeface="Cambria" panose="02040503050406030204" pitchFamily="18" charset="0"/>
                <a:cs typeface="Gotham Bold"/>
                <a:sym typeface="Gotham Bold"/>
              </a:rPr>
              <a:t>Certification Unit </a:t>
            </a:r>
          </a:p>
          <a:p>
            <a:pPr algn="ctr"/>
            <a:r>
              <a:rPr lang="en-US" sz="2000" b="1" dirty="0">
                <a:solidFill>
                  <a:srgbClr val="5F6F52"/>
                </a:solidFill>
                <a:latin typeface="Cambria" panose="02040503050406030204" pitchFamily="18" charset="0"/>
                <a:ea typeface="Cambria" panose="02040503050406030204" pitchFamily="18" charset="0"/>
                <a:cs typeface="Gotham Bold"/>
                <a:sym typeface="Gotham Bold"/>
              </a:rPr>
              <a:t>Quality &amp; Patient Safety Division</a:t>
            </a:r>
          </a:p>
          <a:p>
            <a:pPr algn="ctr"/>
            <a:r>
              <a:rPr lang="en-US" sz="2000" b="1" dirty="0">
                <a:solidFill>
                  <a:srgbClr val="5F6F52"/>
                </a:solidFill>
                <a:latin typeface="Cambria" panose="02040503050406030204" pitchFamily="18" charset="0"/>
                <a:ea typeface="Cambria" panose="02040503050406030204" pitchFamily="18" charset="0"/>
                <a:cs typeface="Gotham Bold"/>
                <a:sym typeface="Gotham Bold"/>
              </a:rPr>
              <a:t>NHSRC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182FC1-181F-3A9B-1E4C-DE21407AD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60" y="575353"/>
            <a:ext cx="4704884" cy="5698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eform 48">
            <a:extLst>
              <a:ext uri="{FF2B5EF4-FFF2-40B4-BE49-F238E27FC236}">
                <a16:creationId xmlns:a16="http://schemas.microsoft.com/office/drawing/2014/main" id="{CA26DA33-A59C-DDAF-2D2C-A009D8629948}"/>
              </a:ext>
            </a:extLst>
          </p:cNvPr>
          <p:cNvSpPr/>
          <p:nvPr/>
        </p:nvSpPr>
        <p:spPr>
          <a:xfrm>
            <a:off x="213133" y="112366"/>
            <a:ext cx="1311796" cy="925973"/>
          </a:xfrm>
          <a:custGeom>
            <a:avLst/>
            <a:gdLst/>
            <a:ahLst/>
            <a:cxnLst/>
            <a:rect l="l" t="t" r="r" b="b"/>
            <a:pathLst>
              <a:path w="1967694" h="1388960">
                <a:moveTo>
                  <a:pt x="0" y="0"/>
                </a:moveTo>
                <a:lnTo>
                  <a:pt x="1967693" y="0"/>
                </a:lnTo>
                <a:lnTo>
                  <a:pt x="1967693" y="1388960"/>
                </a:lnTo>
                <a:lnTo>
                  <a:pt x="0" y="1388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570" y="72062"/>
            <a:ext cx="9144000" cy="731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Virtual Weightage</a:t>
            </a:r>
            <a:r>
              <a:rPr sz="3400" b="1" dirty="0">
                <a:latin typeface="Cambria" panose="02040503050406030204" pitchFamily="18" charset="0"/>
                <a:ea typeface="Cambria" panose="02040503050406030204" pitchFamily="18" charset="0"/>
              </a:rPr>
              <a:t> Criteria</a:t>
            </a:r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98346"/>
              </p:ext>
            </p:extLst>
          </p:nvPr>
        </p:nvGraphicFramePr>
        <p:xfrm>
          <a:off x="698643" y="1052183"/>
          <a:ext cx="10719927" cy="55064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092">
                <a:tc>
                  <a:txBody>
                    <a:bodyPr/>
                    <a:lstStyle/>
                    <a:p>
                      <a:pPr marL="378460">
                        <a:lnSpc>
                          <a:spcPts val="2065"/>
                        </a:lnSpc>
                      </a:pPr>
                      <a:r>
                        <a:rPr lang="en-I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</a:t>
                      </a:r>
                      <a:r>
                        <a:rPr lang="en-IN"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2400" b="1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No.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</a:pPr>
                      <a:r>
                        <a:rPr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39"/>
                        </a:lnSpc>
                      </a:pPr>
                      <a:r>
                        <a:rPr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Weightag</a:t>
                      </a:r>
                      <a:r>
                        <a:rPr lang="en-US"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2039"/>
                        </a:lnSpc>
                      </a:pPr>
                      <a:r>
                        <a:rPr lang="en-US"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 Obtained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92"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State</a:t>
                      </a:r>
                      <a:r>
                        <a:rPr sz="2400" spc="-8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certification</a:t>
                      </a:r>
                      <a:r>
                        <a:rPr sz="2400" spc="-6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</a:t>
                      </a:r>
                      <a:r>
                        <a:rPr sz="2400" spc="-7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</a:t>
                      </a: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</a:t>
                      </a:r>
                      <a:r>
                        <a:rPr sz="2400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facility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32"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45"/>
                        </a:lnSpc>
                      </a:pP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Virtual</a:t>
                      </a:r>
                      <a:r>
                        <a:rPr sz="2400" spc="-1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assessment</a:t>
                      </a:r>
                      <a:r>
                        <a:rPr sz="2400" spc="-5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</a:t>
                      </a:r>
                      <a:r>
                        <a:rPr sz="2400" spc="-3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</a:t>
                      </a: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</a:t>
                      </a:r>
                      <a:r>
                        <a:rPr sz="2400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facility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endParaRPr sz="240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480"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PSS</a:t>
                      </a:r>
                      <a:r>
                        <a:rPr sz="2400" spc="-2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353"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7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Service Availability 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092"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Drugs Availability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0"/>
                        </a:lnSpc>
                      </a:pP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619"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Diagnostic Availability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lang="en-US"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sz="2400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230"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en-IN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Outcome Indicators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5%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7468908"/>
                  </a:ext>
                </a:extLst>
              </a:tr>
              <a:tr h="345721"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400" b="1" spc="-25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r>
                        <a:rPr sz="2400" b="1" spc="-6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sz="2400" b="1" spc="-1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</a:t>
                      </a: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1D74E932-17ED-ED98-A55D-27C86F46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0E25-7348-10B0-0C6A-55B07C52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61" y="159697"/>
            <a:ext cx="6965878" cy="6771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Certification Outcome</a:t>
            </a:r>
            <a:endParaRPr lang="en-IN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C3B2CD-7561-C778-E84A-FC04EEEAF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67736"/>
              </p:ext>
            </p:extLst>
          </p:nvPr>
        </p:nvGraphicFramePr>
        <p:xfrm>
          <a:off x="688368" y="242768"/>
          <a:ext cx="10674849" cy="579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91BBA86A-3E1F-2D20-0FA2-28E041DD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58E5C-1363-689C-51C4-71BA015F9D95}"/>
              </a:ext>
            </a:extLst>
          </p:cNvPr>
          <p:cNvSpPr txBox="1"/>
          <p:nvPr/>
        </p:nvSpPr>
        <p:spPr>
          <a:xfrm>
            <a:off x="688367" y="4833484"/>
            <a:ext cx="328773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Facility can apply for Recertification after completion of validity through Virtual Mode.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5D89D-9890-C522-7166-0C277EBF707F}"/>
              </a:ext>
            </a:extLst>
          </p:cNvPr>
          <p:cNvSpPr txBox="1"/>
          <p:nvPr/>
        </p:nvSpPr>
        <p:spPr>
          <a:xfrm>
            <a:off x="8075486" y="4833484"/>
            <a:ext cx="328773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 facility once deferred must apply through the physical mode of assessments.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77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07C440-1EF6-C0DF-4BD3-E814F6C6E486}"/>
              </a:ext>
            </a:extLst>
          </p:cNvPr>
          <p:cNvSpPr txBox="1"/>
          <p:nvPr/>
        </p:nvSpPr>
        <p:spPr>
          <a:xfrm>
            <a:off x="1777428" y="179020"/>
            <a:ext cx="8959067" cy="900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sz="3600" b="1" dirty="0"/>
              <a:t>Validity &amp; Recertification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248CC8-7984-EED2-55FB-AACCA4B13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549120"/>
              </p:ext>
            </p:extLst>
          </p:nvPr>
        </p:nvGraphicFramePr>
        <p:xfrm>
          <a:off x="893852" y="1705510"/>
          <a:ext cx="8024117" cy="443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243A36-07EE-22C0-99B8-6D737A57D32A}"/>
              </a:ext>
            </a:extLst>
          </p:cNvPr>
          <p:cNvSpPr txBox="1"/>
          <p:nvPr/>
        </p:nvSpPr>
        <p:spPr>
          <a:xfrm>
            <a:off x="9077471" y="1899494"/>
            <a:ext cx="271828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Financial incentives </a:t>
            </a:r>
            <a:b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Apply for recertification after 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33 months.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0969-9B9C-2980-8DBF-172206886BA9}"/>
              </a:ext>
            </a:extLst>
          </p:cNvPr>
          <p:cNvSpPr txBox="1"/>
          <p:nvPr/>
        </p:nvSpPr>
        <p:spPr>
          <a:xfrm>
            <a:off x="9152897" y="3483116"/>
            <a:ext cx="264286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Apply afresh for recertification after </a:t>
            </a: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6 months.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E3CD8-28C3-1582-3FBE-5896E2558AD6}"/>
              </a:ext>
            </a:extLst>
          </p:cNvPr>
          <p:cNvSpPr txBox="1"/>
          <p:nvPr/>
        </p:nvSpPr>
        <p:spPr>
          <a:xfrm>
            <a:off x="9077471" y="5075164"/>
            <a:ext cx="2642863" cy="92333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Apply afresh for recertification once observed gaps closed.</a:t>
            </a:r>
          </a:p>
        </p:txBody>
      </p:sp>
      <p:pic>
        <p:nvPicPr>
          <p:cNvPr id="15" name="Picture 14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06EFC362-61E7-D04E-D506-5DD308D6A4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B09905-D580-B00E-87C2-990379D72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519210"/>
              </p:ext>
            </p:extLst>
          </p:nvPr>
        </p:nvGraphicFramePr>
        <p:xfrm>
          <a:off x="739740" y="1438382"/>
          <a:ext cx="10777590" cy="517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7D387E-6BD7-0448-862E-04B1774BB19B}"/>
              </a:ext>
            </a:extLst>
          </p:cNvPr>
          <p:cNvSpPr txBox="1"/>
          <p:nvPr/>
        </p:nvSpPr>
        <p:spPr>
          <a:xfrm>
            <a:off x="1448655" y="158076"/>
            <a:ext cx="8959067" cy="900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sz="3600" b="1" dirty="0"/>
              <a:t>Physical Verification of Virtually Certified facilities </a:t>
            </a:r>
          </a:p>
        </p:txBody>
      </p:sp>
      <p:pic>
        <p:nvPicPr>
          <p:cNvPr id="5" name="Picture 4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6F942EC2-6EB8-8D5C-6658-6A9EAAA51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83E51506-69D1-1630-BF45-9E23AC1F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B0BD6-AE6E-413F-72B0-CBDB0923F1EB}"/>
              </a:ext>
            </a:extLst>
          </p:cNvPr>
          <p:cNvSpPr txBox="1"/>
          <p:nvPr/>
        </p:nvSpPr>
        <p:spPr>
          <a:xfrm>
            <a:off x="1448655" y="158076"/>
            <a:ext cx="8959067" cy="900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sz="3600" b="1" dirty="0"/>
              <a:t>Letters from </a:t>
            </a:r>
            <a:r>
              <a:rPr lang="en-IN" sz="3600" b="1" dirty="0" err="1"/>
              <a:t>MoHFW</a:t>
            </a:r>
            <a:endParaRPr lang="en-IN" sz="3600" b="1" dirty="0"/>
          </a:p>
        </p:txBody>
      </p:sp>
      <p:pic>
        <p:nvPicPr>
          <p:cNvPr id="5" name="Picture 4" descr="A computer screen shot of a document&#10;&#10;AI-generated content may be incorrect.">
            <a:extLst>
              <a:ext uri="{FF2B5EF4-FFF2-40B4-BE49-F238E27FC236}">
                <a16:creationId xmlns:a16="http://schemas.microsoft.com/office/drawing/2014/main" id="{181F6818-036E-5FFD-C96A-5EDB6391C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25087" r="34781" b="3964"/>
          <a:stretch>
            <a:fillRect/>
          </a:stretch>
        </p:blipFill>
        <p:spPr>
          <a:xfrm>
            <a:off x="582930" y="1394461"/>
            <a:ext cx="3268980" cy="41176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B1484-5F1C-EABB-635B-592E6B339284}"/>
              </a:ext>
            </a:extLst>
          </p:cNvPr>
          <p:cNvSpPr txBox="1"/>
          <p:nvPr/>
        </p:nvSpPr>
        <p:spPr>
          <a:xfrm>
            <a:off x="580774" y="5618204"/>
            <a:ext cx="326898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State Certification  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computer screen shot of a document&#10;&#10;AI-generated content may be incorrect.">
            <a:extLst>
              <a:ext uri="{FF2B5EF4-FFF2-40B4-BE49-F238E27FC236}">
                <a16:creationId xmlns:a16="http://schemas.microsoft.com/office/drawing/2014/main" id="{7DCA7A8D-3AC9-9F42-1023-E988230C0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9" t="25989" r="34685" b="11185"/>
          <a:stretch>
            <a:fillRect/>
          </a:stretch>
        </p:blipFill>
        <p:spPr>
          <a:xfrm>
            <a:off x="4183883" y="1394462"/>
            <a:ext cx="3351011" cy="41176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5708D9-9C98-EAF3-1012-A711CE3D95C6}"/>
              </a:ext>
            </a:extLst>
          </p:cNvPr>
          <p:cNvSpPr txBox="1"/>
          <p:nvPr/>
        </p:nvSpPr>
        <p:spPr>
          <a:xfrm>
            <a:off x="4145856" y="5618204"/>
            <a:ext cx="338903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12 Service Package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computer screen shot of a document&#10;&#10;AI-generated content may be incorrect.">
            <a:extLst>
              <a:ext uri="{FF2B5EF4-FFF2-40B4-BE49-F238E27FC236}">
                <a16:creationId xmlns:a16="http://schemas.microsoft.com/office/drawing/2014/main" id="{6695E631-0CBA-040D-9B6E-A9C010BE5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8" t="38807" r="41979" b="28156"/>
          <a:stretch>
            <a:fillRect/>
          </a:stretch>
        </p:blipFill>
        <p:spPr>
          <a:xfrm>
            <a:off x="7866867" y="1394461"/>
            <a:ext cx="3467602" cy="41176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48982C-E36C-FFA9-CE05-7F3B5023D655}"/>
              </a:ext>
            </a:extLst>
          </p:cNvPr>
          <p:cNvSpPr txBox="1"/>
          <p:nvPr/>
        </p:nvSpPr>
        <p:spPr>
          <a:xfrm>
            <a:off x="7830996" y="5638562"/>
            <a:ext cx="346760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Physical Verification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541DE-83FF-BA9A-0C29-098ED5A11857}"/>
              </a:ext>
            </a:extLst>
          </p:cNvPr>
          <p:cNvSpPr txBox="1"/>
          <p:nvPr/>
        </p:nvSpPr>
        <p:spPr>
          <a:xfrm>
            <a:off x="1062990" y="6319004"/>
            <a:ext cx="1041273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https://qps.nhsrcindia.org/repository-standard/quality-QA-Directives</a:t>
            </a:r>
          </a:p>
        </p:txBody>
      </p:sp>
    </p:spTree>
    <p:extLst>
      <p:ext uri="{BB962C8B-B14F-4D97-AF65-F5344CB8AC3E}">
        <p14:creationId xmlns:p14="http://schemas.microsoft.com/office/powerpoint/2010/main" val="357142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0A141A-AFDB-E364-1073-DB5CF079741E}"/>
              </a:ext>
            </a:extLst>
          </p:cNvPr>
          <p:cNvSpPr/>
          <p:nvPr/>
        </p:nvSpPr>
        <p:spPr>
          <a:xfrm>
            <a:off x="5527496" y="2360713"/>
            <a:ext cx="6664503" cy="1920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SzPts val="3200"/>
            </a:pPr>
            <a:r>
              <a:rPr lang="en-IN" sz="48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Thank You!</a:t>
            </a:r>
            <a:endParaRPr lang="en-GB" sz="4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D6F00-9C0B-BC47-95D5-6A55E99FE928}"/>
              </a:ext>
            </a:extLst>
          </p:cNvPr>
          <p:cNvSpPr txBox="1"/>
          <p:nvPr/>
        </p:nvSpPr>
        <p:spPr>
          <a:xfrm>
            <a:off x="7789762" y="6030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8" name="Picture 4" descr="Handshake ">
            <a:extLst>
              <a:ext uri="{FF2B5EF4-FFF2-40B4-BE49-F238E27FC236}">
                <a16:creationId xmlns:a16="http://schemas.microsoft.com/office/drawing/2014/main" id="{DDB31A0E-4332-CD15-DF95-9D359354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015"/>
            <a:ext cx="5536395" cy="55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1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9FB5FB-262C-B267-6857-208B7BA22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659499"/>
              </p:ext>
            </p:extLst>
          </p:nvPr>
        </p:nvGraphicFramePr>
        <p:xfrm>
          <a:off x="647272" y="1212351"/>
          <a:ext cx="7150813" cy="408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DC0BA38-B2B1-D4E3-11F0-05EF174EB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31906" r="5900" b="50930"/>
          <a:stretch>
            <a:fillRect/>
          </a:stretch>
        </p:blipFill>
        <p:spPr>
          <a:xfrm>
            <a:off x="7896787" y="3754373"/>
            <a:ext cx="4198907" cy="14234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B95F1-98DE-AC15-B9F8-345D3C1D9626}"/>
              </a:ext>
            </a:extLst>
          </p:cNvPr>
          <p:cNvSpPr txBox="1"/>
          <p:nvPr/>
        </p:nvSpPr>
        <p:spPr>
          <a:xfrm>
            <a:off x="2476071" y="255903"/>
            <a:ext cx="7736441" cy="563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dirty="0"/>
              <a:t> Level of Assessments</a:t>
            </a:r>
          </a:p>
        </p:txBody>
      </p:sp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8610114-994C-B6D8-45A0-51B2EF6AA6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82" y="113421"/>
            <a:ext cx="781000" cy="848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90A73-201C-020D-195F-828D68CD11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1230039"/>
            <a:ext cx="1521603" cy="227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EDDE0-CF20-7619-C723-1F6E643D0182}"/>
              </a:ext>
            </a:extLst>
          </p:cNvPr>
          <p:cNvSpPr txBox="1"/>
          <p:nvPr/>
        </p:nvSpPr>
        <p:spPr>
          <a:xfrm>
            <a:off x="647272" y="5301465"/>
            <a:ext cx="31817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i-IN" dirty="0"/>
              <a:t>राष्ट्रीय स्तर का मूल्यांकन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7B057-0FBB-11C1-3EBE-821465743482}"/>
              </a:ext>
            </a:extLst>
          </p:cNvPr>
          <p:cNvSpPr txBox="1"/>
          <p:nvPr/>
        </p:nvSpPr>
        <p:spPr>
          <a:xfrm>
            <a:off x="4505111" y="5337510"/>
            <a:ext cx="31817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i-IN" dirty="0"/>
              <a:t>राज्य स्तर का मूल्यांकन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56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F3A1D-35F6-F0BC-2ED5-2237491CCB18}"/>
              </a:ext>
            </a:extLst>
          </p:cNvPr>
          <p:cNvSpPr txBox="1"/>
          <p:nvPr/>
        </p:nvSpPr>
        <p:spPr>
          <a:xfrm>
            <a:off x="1394460" y="255903"/>
            <a:ext cx="9381419" cy="848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dirty="0"/>
              <a:t>State Level Assessment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9D5993-7547-B415-ADE3-F06032603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356850"/>
              </p:ext>
            </p:extLst>
          </p:nvPr>
        </p:nvGraphicFramePr>
        <p:xfrm>
          <a:off x="1109610" y="1108242"/>
          <a:ext cx="9777572" cy="508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8BC90190-B9B9-BEC5-55FB-E6A28A4B6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82" y="113421"/>
            <a:ext cx="781000" cy="848196"/>
          </a:xfrm>
          <a:prstGeom prst="rect">
            <a:avLst/>
          </a:prstGeom>
        </p:spPr>
      </p:pic>
      <p:pic>
        <p:nvPicPr>
          <p:cNvPr id="4" name="Picture 10" descr="Calendar - Free time and date icons">
            <a:extLst>
              <a:ext uri="{FF2B5EF4-FFF2-40B4-BE49-F238E27FC236}">
                <a16:creationId xmlns:a16="http://schemas.microsoft.com/office/drawing/2014/main" id="{4C6F3FA3-E00F-10C6-4786-853DE602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" y="1375313"/>
            <a:ext cx="953502" cy="11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+ Thousand 2 Team Members Icon Royalty-Free Images, Stock Photos &amp;  Pictures | Shutterstock">
            <a:extLst>
              <a:ext uri="{FF2B5EF4-FFF2-40B4-BE49-F238E27FC236}">
                <a16:creationId xmlns:a16="http://schemas.microsoft.com/office/drawing/2014/main" id="{4F7457A2-1E4C-1FD8-42BB-EA50463C8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11740" r="12270" b="29564"/>
          <a:stretch>
            <a:fillRect/>
          </a:stretch>
        </p:blipFill>
        <p:spPr bwMode="auto">
          <a:xfrm>
            <a:off x="10775879" y="1661648"/>
            <a:ext cx="1181528" cy="8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sessment - Free files and folders icons">
            <a:extLst>
              <a:ext uri="{FF2B5EF4-FFF2-40B4-BE49-F238E27FC236}">
                <a16:creationId xmlns:a16="http://schemas.microsoft.com/office/drawing/2014/main" id="{92C19D1E-C310-4820-B773-B1D200BB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182" y="4551416"/>
            <a:ext cx="1304818" cy="14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55486-E522-37C5-214F-57C7B4C880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</a:blip>
          <a:srcRect l="20317" t="14420" r="19208" b="14111"/>
          <a:stretch>
            <a:fillRect/>
          </a:stretch>
        </p:blipFill>
        <p:spPr>
          <a:xfrm>
            <a:off x="133123" y="4620931"/>
            <a:ext cx="905838" cy="9460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8C0992-09D1-E515-3AD4-94E05BF40E70}"/>
              </a:ext>
            </a:extLst>
          </p:cNvPr>
          <p:cNvSpPr/>
          <p:nvPr/>
        </p:nvSpPr>
        <p:spPr>
          <a:xfrm>
            <a:off x="1213378" y="3203929"/>
            <a:ext cx="2501553" cy="6286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>
                <a:solidFill>
                  <a:schemeClr val="tx1"/>
                </a:solidFill>
              </a:rPr>
              <a:t>मूल्यांकन की तिथि निर्धारित की गई है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77E59D-300E-923F-B2C4-A088F7E5C6DA}"/>
              </a:ext>
            </a:extLst>
          </p:cNvPr>
          <p:cNvSpPr/>
          <p:nvPr/>
        </p:nvSpPr>
        <p:spPr>
          <a:xfrm>
            <a:off x="4799745" y="3166110"/>
            <a:ext cx="2377440" cy="560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जिला स्तर के माध्यम से योजना बनाई गई है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AD2FE8-D159-BCFC-7BFF-1D1669B6D5E9}"/>
              </a:ext>
            </a:extLst>
          </p:cNvPr>
          <p:cNvSpPr/>
          <p:nvPr/>
        </p:nvSpPr>
        <p:spPr>
          <a:xfrm>
            <a:off x="8268351" y="3272509"/>
            <a:ext cx="2553248" cy="893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कम से कम एक अन्य जिले के </a:t>
            </a:r>
            <a:r>
              <a:rPr lang="en-GB" dirty="0">
                <a:solidFill>
                  <a:schemeClr val="tx1"/>
                </a:solidFill>
              </a:rPr>
              <a:t>NQAS </a:t>
            </a:r>
            <a:r>
              <a:rPr lang="hi-IN" dirty="0">
                <a:solidFill>
                  <a:schemeClr val="tx1"/>
                </a:solidFill>
              </a:rPr>
              <a:t>आंतरिक मूल्यांकनकर्ता की टीम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122DC6-85B6-2B16-091F-8B1BB33F7EA4}"/>
              </a:ext>
            </a:extLst>
          </p:cNvPr>
          <p:cNvSpPr/>
          <p:nvPr/>
        </p:nvSpPr>
        <p:spPr>
          <a:xfrm>
            <a:off x="8364692" y="5538991"/>
            <a:ext cx="2443409" cy="64008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dirty="0"/>
              <a:t>मूल्यांकन किया गया</a:t>
            </a:r>
            <a:endParaRPr lang="en-IN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D1C59F-AAC2-7DDF-689C-4F0EF7DFBD27}"/>
              </a:ext>
            </a:extLst>
          </p:cNvPr>
          <p:cNvSpPr/>
          <p:nvPr/>
        </p:nvSpPr>
        <p:spPr>
          <a:xfrm>
            <a:off x="4638561" y="5681645"/>
            <a:ext cx="2515763" cy="560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/>
              <a:t>परिणाम घोषित</a:t>
            </a:r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C00475-13F9-6338-9446-0CA0648A9A82}"/>
              </a:ext>
            </a:extLst>
          </p:cNvPr>
          <p:cNvSpPr/>
          <p:nvPr/>
        </p:nvSpPr>
        <p:spPr>
          <a:xfrm>
            <a:off x="1258917" y="5475904"/>
            <a:ext cx="2501553" cy="9706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400" dirty="0">
                <a:solidFill>
                  <a:schemeClr val="tx1"/>
                </a:solidFill>
              </a:rPr>
              <a:t>राज्य प्रमाणन प्राप्त होने के बाद, छह महीनों के भीतर राष्ट्रीय स्तर के मूल्यांकन के लिए आवेदन करें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FDAB-D48B-9E68-A7D0-7724662C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6D2CD5D-59FC-9A75-463E-0D090BEFC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533191"/>
              </p:ext>
            </p:extLst>
          </p:nvPr>
        </p:nvGraphicFramePr>
        <p:xfrm>
          <a:off x="1294544" y="1541123"/>
          <a:ext cx="9481333" cy="426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ssessment - Free files and folders icons">
            <a:extLst>
              <a:ext uri="{FF2B5EF4-FFF2-40B4-BE49-F238E27FC236}">
                <a16:creationId xmlns:a16="http://schemas.microsoft.com/office/drawing/2014/main" id="{D72AB6F2-134B-E821-C92A-710EC9B4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9" y="2723825"/>
            <a:ext cx="1877980" cy="17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line test - Free computer icons">
            <a:extLst>
              <a:ext uri="{FF2B5EF4-FFF2-40B4-BE49-F238E27FC236}">
                <a16:creationId xmlns:a16="http://schemas.microsoft.com/office/drawing/2014/main" id="{DA7F43FC-E4DE-8E6D-D64F-68D0443C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60" y="2723825"/>
            <a:ext cx="1715784" cy="15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5ACBF-6B73-5040-2377-5CCF1F53E898}"/>
              </a:ext>
            </a:extLst>
          </p:cNvPr>
          <p:cNvSpPr txBox="1"/>
          <p:nvPr/>
        </p:nvSpPr>
        <p:spPr>
          <a:xfrm>
            <a:off x="1416121" y="255903"/>
            <a:ext cx="9359757" cy="848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IN" dirty="0"/>
              <a:t>Mode of National Assessments</a:t>
            </a:r>
          </a:p>
        </p:txBody>
      </p:sp>
      <p:pic>
        <p:nvPicPr>
          <p:cNvPr id="9" name="Picture 8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6DB85FCA-849A-F213-A14C-C73C742EA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82" y="113421"/>
            <a:ext cx="781000" cy="8481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AE5973-3DF7-3FC0-BD8C-2EF0F8D11810}"/>
              </a:ext>
            </a:extLst>
          </p:cNvPr>
          <p:cNvCxnSpPr/>
          <p:nvPr/>
        </p:nvCxnSpPr>
        <p:spPr>
          <a:xfrm>
            <a:off x="8183880" y="5806440"/>
            <a:ext cx="0" cy="33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606F13-FA9C-0A76-0317-F2A98BC757F6}"/>
              </a:ext>
            </a:extLst>
          </p:cNvPr>
          <p:cNvSpPr txBox="1"/>
          <p:nvPr/>
        </p:nvSpPr>
        <p:spPr>
          <a:xfrm>
            <a:off x="6446520" y="6137910"/>
            <a:ext cx="353186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Physical Verification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F544B-E9B3-F0BF-89D3-A4DA06DA653C}"/>
              </a:ext>
            </a:extLst>
          </p:cNvPr>
          <p:cNvSpPr txBox="1"/>
          <p:nvPr/>
        </p:nvSpPr>
        <p:spPr>
          <a:xfrm>
            <a:off x="2088590" y="6137910"/>
            <a:ext cx="353186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Surprise Assessments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AE086C-BFC7-511E-3901-E43DA8A590D3}"/>
              </a:ext>
            </a:extLst>
          </p:cNvPr>
          <p:cNvCxnSpPr/>
          <p:nvPr/>
        </p:nvCxnSpPr>
        <p:spPr>
          <a:xfrm>
            <a:off x="3858333" y="5806440"/>
            <a:ext cx="0" cy="331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5624FB-9CA7-3D27-81E9-5440BE968C3F}"/>
              </a:ext>
            </a:extLst>
          </p:cNvPr>
          <p:cNvSpPr txBox="1"/>
          <p:nvPr/>
        </p:nvSpPr>
        <p:spPr>
          <a:xfrm>
            <a:off x="2311473" y="4130242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dirty="0"/>
              <a:t>भौतिक मूल्यांकन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FFC0AF-4F06-278E-D9AD-86E95139608E}"/>
              </a:ext>
            </a:extLst>
          </p:cNvPr>
          <p:cNvSpPr txBox="1"/>
          <p:nvPr/>
        </p:nvSpPr>
        <p:spPr>
          <a:xfrm>
            <a:off x="6669403" y="4143537"/>
            <a:ext cx="308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dirty="0"/>
              <a:t>आभासी मूल्यांकन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0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9DC474-A88E-483E-AC75-A47C9E03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5" y="1364344"/>
            <a:ext cx="11549001" cy="357051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A16A678-FD83-4BC5-AAAE-053684A9E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4" y="5181601"/>
            <a:ext cx="1801859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E25F194-BE3E-4E25-B170-586FD2A1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16" y="5162198"/>
            <a:ext cx="1813872" cy="155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F18C7C-2A9E-4CFA-A5E6-C1CCAC7DE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05" y="5122667"/>
            <a:ext cx="1807475" cy="16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5E635F4E-F9D7-4D37-B7E8-04EF9687C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01" y="5179840"/>
            <a:ext cx="1807475" cy="15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20F082E-98DC-4C5C-8D2F-9292D7740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74" y="5145941"/>
            <a:ext cx="1944829" cy="16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9C45B37E-F7BE-4405-BB2F-66D13B1DB5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03" y="5099395"/>
            <a:ext cx="1879485" cy="16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6A21F9-5B36-4011-B93D-4666DE8AFB0A}"/>
              </a:ext>
            </a:extLst>
          </p:cNvPr>
          <p:cNvSpPr/>
          <p:nvPr/>
        </p:nvSpPr>
        <p:spPr>
          <a:xfrm>
            <a:off x="362858" y="154796"/>
            <a:ext cx="11509829" cy="9482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AYUSHMAN BHARAT-</a:t>
            </a:r>
            <a:br>
              <a:rPr lang="en-IN" sz="3200" b="1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lang="en-IN" sz="3200" b="1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HEALTH AND WELLNESS CENTRES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879EA1B-2963-9A42-8A26-D0056AD233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888670"/>
            <a:ext cx="1219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>
            <a:off x="0" y="5070003"/>
            <a:ext cx="12192000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389188" y="5233861"/>
            <a:ext cx="1686201" cy="1445527"/>
            <a:chOff x="0" y="0"/>
            <a:chExt cx="666153" cy="5710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6153" cy="571072"/>
            </a:xfrm>
            <a:custGeom>
              <a:avLst/>
              <a:gdLst/>
              <a:ahLst/>
              <a:cxnLst/>
              <a:rect l="l" t="t" r="r" b="b"/>
              <a:pathLst>
                <a:path w="666153" h="571072">
                  <a:moveTo>
                    <a:pt x="180593" y="0"/>
                  </a:moveTo>
                  <a:lnTo>
                    <a:pt x="485561" y="0"/>
                  </a:lnTo>
                  <a:cubicBezTo>
                    <a:pt x="533457" y="0"/>
                    <a:pt x="579391" y="19027"/>
                    <a:pt x="613259" y="52894"/>
                  </a:cubicBezTo>
                  <a:cubicBezTo>
                    <a:pt x="647127" y="86762"/>
                    <a:pt x="666153" y="132697"/>
                    <a:pt x="666153" y="180593"/>
                  </a:cubicBezTo>
                  <a:lnTo>
                    <a:pt x="666153" y="390480"/>
                  </a:lnTo>
                  <a:cubicBezTo>
                    <a:pt x="666153" y="438376"/>
                    <a:pt x="647127" y="484310"/>
                    <a:pt x="613259" y="518178"/>
                  </a:cubicBezTo>
                  <a:cubicBezTo>
                    <a:pt x="579391" y="552046"/>
                    <a:pt x="533457" y="571072"/>
                    <a:pt x="485561" y="571072"/>
                  </a:cubicBezTo>
                  <a:lnTo>
                    <a:pt x="180593" y="571072"/>
                  </a:lnTo>
                  <a:cubicBezTo>
                    <a:pt x="132697" y="571072"/>
                    <a:pt x="86762" y="552046"/>
                    <a:pt x="52894" y="518178"/>
                  </a:cubicBezTo>
                  <a:cubicBezTo>
                    <a:pt x="19027" y="484310"/>
                    <a:pt x="0" y="438376"/>
                    <a:pt x="0" y="390480"/>
                  </a:cubicBezTo>
                  <a:lnTo>
                    <a:pt x="0" y="180593"/>
                  </a:lnTo>
                  <a:cubicBezTo>
                    <a:pt x="0" y="132697"/>
                    <a:pt x="19027" y="86762"/>
                    <a:pt x="52894" y="52894"/>
                  </a:cubicBezTo>
                  <a:cubicBezTo>
                    <a:pt x="86762" y="19027"/>
                    <a:pt x="132697" y="0"/>
                    <a:pt x="180593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666153" cy="6282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389188" y="5088199"/>
            <a:ext cx="1578479" cy="1184543"/>
          </a:xfrm>
          <a:custGeom>
            <a:avLst/>
            <a:gdLst/>
            <a:ahLst/>
            <a:cxnLst/>
            <a:rect l="l" t="t" r="r" b="b"/>
            <a:pathLst>
              <a:path w="2367719" h="1776815">
                <a:moveTo>
                  <a:pt x="0" y="0"/>
                </a:moveTo>
                <a:lnTo>
                  <a:pt x="2367719" y="0"/>
                </a:lnTo>
                <a:lnTo>
                  <a:pt x="2367719" y="1776815"/>
                </a:lnTo>
                <a:lnTo>
                  <a:pt x="0" y="1776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3834845" y="5216053"/>
            <a:ext cx="1725095" cy="1445527"/>
            <a:chOff x="0" y="0"/>
            <a:chExt cx="681519" cy="5710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1519" cy="571072"/>
            </a:xfrm>
            <a:custGeom>
              <a:avLst/>
              <a:gdLst/>
              <a:ahLst/>
              <a:cxnLst/>
              <a:rect l="l" t="t" r="r" b="b"/>
              <a:pathLst>
                <a:path w="681519" h="571072">
                  <a:moveTo>
                    <a:pt x="176521" y="0"/>
                  </a:moveTo>
                  <a:lnTo>
                    <a:pt x="504998" y="0"/>
                  </a:lnTo>
                  <a:cubicBezTo>
                    <a:pt x="602488" y="0"/>
                    <a:pt x="681519" y="79031"/>
                    <a:pt x="681519" y="176521"/>
                  </a:cubicBezTo>
                  <a:lnTo>
                    <a:pt x="681519" y="394551"/>
                  </a:lnTo>
                  <a:cubicBezTo>
                    <a:pt x="681519" y="492041"/>
                    <a:pt x="602488" y="571072"/>
                    <a:pt x="504998" y="571072"/>
                  </a:cubicBezTo>
                  <a:lnTo>
                    <a:pt x="176521" y="571072"/>
                  </a:lnTo>
                  <a:cubicBezTo>
                    <a:pt x="79031" y="571072"/>
                    <a:pt x="0" y="492041"/>
                    <a:pt x="0" y="394551"/>
                  </a:cubicBezTo>
                  <a:lnTo>
                    <a:pt x="0" y="176521"/>
                  </a:lnTo>
                  <a:cubicBezTo>
                    <a:pt x="0" y="79031"/>
                    <a:pt x="79031" y="0"/>
                    <a:pt x="176521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81519" cy="6282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93166" y="5318507"/>
            <a:ext cx="851394" cy="831270"/>
          </a:xfrm>
          <a:custGeom>
            <a:avLst/>
            <a:gdLst/>
            <a:ahLst/>
            <a:cxnLst/>
            <a:rect l="l" t="t" r="r" b="b"/>
            <a:pathLst>
              <a:path w="1277091" h="1246905">
                <a:moveTo>
                  <a:pt x="0" y="0"/>
                </a:moveTo>
                <a:lnTo>
                  <a:pt x="1277090" y="0"/>
                </a:lnTo>
                <a:lnTo>
                  <a:pt x="1277090" y="1246905"/>
                </a:lnTo>
                <a:lnTo>
                  <a:pt x="0" y="1246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2" name="Group 12"/>
          <p:cNvGrpSpPr/>
          <p:nvPr/>
        </p:nvGrpSpPr>
        <p:grpSpPr>
          <a:xfrm>
            <a:off x="7171831" y="5233861"/>
            <a:ext cx="1725095" cy="1445527"/>
            <a:chOff x="0" y="0"/>
            <a:chExt cx="681519" cy="5710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1519" cy="571072"/>
            </a:xfrm>
            <a:custGeom>
              <a:avLst/>
              <a:gdLst/>
              <a:ahLst/>
              <a:cxnLst/>
              <a:rect l="l" t="t" r="r" b="b"/>
              <a:pathLst>
                <a:path w="681519" h="571072">
                  <a:moveTo>
                    <a:pt x="176521" y="0"/>
                  </a:moveTo>
                  <a:lnTo>
                    <a:pt x="504998" y="0"/>
                  </a:lnTo>
                  <a:cubicBezTo>
                    <a:pt x="602488" y="0"/>
                    <a:pt x="681519" y="79031"/>
                    <a:pt x="681519" y="176521"/>
                  </a:cubicBezTo>
                  <a:lnTo>
                    <a:pt x="681519" y="394551"/>
                  </a:lnTo>
                  <a:cubicBezTo>
                    <a:pt x="681519" y="492041"/>
                    <a:pt x="602488" y="571072"/>
                    <a:pt x="504998" y="571072"/>
                  </a:cubicBezTo>
                  <a:lnTo>
                    <a:pt x="176521" y="571072"/>
                  </a:lnTo>
                  <a:cubicBezTo>
                    <a:pt x="79031" y="571072"/>
                    <a:pt x="0" y="492041"/>
                    <a:pt x="0" y="394551"/>
                  </a:cubicBezTo>
                  <a:lnTo>
                    <a:pt x="0" y="176521"/>
                  </a:lnTo>
                  <a:cubicBezTo>
                    <a:pt x="0" y="79031"/>
                    <a:pt x="79031" y="0"/>
                    <a:pt x="176521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681519" cy="6282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74663" y="5318507"/>
            <a:ext cx="787167" cy="752819"/>
          </a:xfrm>
          <a:custGeom>
            <a:avLst/>
            <a:gdLst/>
            <a:ahLst/>
            <a:cxnLst/>
            <a:rect l="l" t="t" r="r" b="b"/>
            <a:pathLst>
              <a:path w="1180751" h="1129228">
                <a:moveTo>
                  <a:pt x="0" y="0"/>
                </a:moveTo>
                <a:lnTo>
                  <a:pt x="1180752" y="0"/>
                </a:lnTo>
                <a:lnTo>
                  <a:pt x="1180752" y="1129228"/>
                </a:lnTo>
                <a:lnTo>
                  <a:pt x="0" y="1129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6" name="Group 16"/>
          <p:cNvGrpSpPr/>
          <p:nvPr/>
        </p:nvGrpSpPr>
        <p:grpSpPr>
          <a:xfrm>
            <a:off x="10233337" y="5162707"/>
            <a:ext cx="1725095" cy="1445527"/>
            <a:chOff x="0" y="0"/>
            <a:chExt cx="681519" cy="5710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519" cy="571072"/>
            </a:xfrm>
            <a:custGeom>
              <a:avLst/>
              <a:gdLst/>
              <a:ahLst/>
              <a:cxnLst/>
              <a:rect l="l" t="t" r="r" b="b"/>
              <a:pathLst>
                <a:path w="681519" h="571072">
                  <a:moveTo>
                    <a:pt x="176521" y="0"/>
                  </a:moveTo>
                  <a:lnTo>
                    <a:pt x="504998" y="0"/>
                  </a:lnTo>
                  <a:cubicBezTo>
                    <a:pt x="602488" y="0"/>
                    <a:pt x="681519" y="79031"/>
                    <a:pt x="681519" y="176521"/>
                  </a:cubicBezTo>
                  <a:lnTo>
                    <a:pt x="681519" y="394551"/>
                  </a:lnTo>
                  <a:cubicBezTo>
                    <a:pt x="681519" y="492041"/>
                    <a:pt x="602488" y="571072"/>
                    <a:pt x="504998" y="571072"/>
                  </a:cubicBezTo>
                  <a:lnTo>
                    <a:pt x="176521" y="571072"/>
                  </a:lnTo>
                  <a:cubicBezTo>
                    <a:pt x="79031" y="571072"/>
                    <a:pt x="0" y="492041"/>
                    <a:pt x="0" y="394551"/>
                  </a:cubicBezTo>
                  <a:lnTo>
                    <a:pt x="0" y="176521"/>
                  </a:lnTo>
                  <a:cubicBezTo>
                    <a:pt x="0" y="79031"/>
                    <a:pt x="79031" y="0"/>
                    <a:pt x="176521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81519" cy="6282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687843" y="5268070"/>
            <a:ext cx="858583" cy="853693"/>
          </a:xfrm>
          <a:custGeom>
            <a:avLst/>
            <a:gdLst/>
            <a:ahLst/>
            <a:cxnLst/>
            <a:rect l="l" t="t" r="r" b="b"/>
            <a:pathLst>
              <a:path w="1287874" h="1280540">
                <a:moveTo>
                  <a:pt x="0" y="0"/>
                </a:moveTo>
                <a:lnTo>
                  <a:pt x="1287874" y="0"/>
                </a:lnTo>
                <a:lnTo>
                  <a:pt x="1287874" y="1280540"/>
                </a:lnTo>
                <a:lnTo>
                  <a:pt x="0" y="1280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AutoShape 20"/>
          <p:cNvSpPr/>
          <p:nvPr/>
        </p:nvSpPr>
        <p:spPr>
          <a:xfrm>
            <a:off x="2440995" y="6010638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1" name="AutoShape 21"/>
          <p:cNvSpPr/>
          <p:nvPr/>
        </p:nvSpPr>
        <p:spPr>
          <a:xfrm>
            <a:off x="5905269" y="6109063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2" name="AutoShape 22"/>
          <p:cNvSpPr/>
          <p:nvPr/>
        </p:nvSpPr>
        <p:spPr>
          <a:xfrm>
            <a:off x="9207271" y="6071325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3" name="AutoShape 23"/>
          <p:cNvSpPr/>
          <p:nvPr/>
        </p:nvSpPr>
        <p:spPr>
          <a:xfrm flipH="1">
            <a:off x="2440995" y="6375400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0278669" y="3019686"/>
            <a:ext cx="1725095" cy="1476748"/>
            <a:chOff x="0" y="0"/>
            <a:chExt cx="681519" cy="5834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81519" cy="583407"/>
            </a:xfrm>
            <a:custGeom>
              <a:avLst/>
              <a:gdLst/>
              <a:ahLst/>
              <a:cxnLst/>
              <a:rect l="l" t="t" r="r" b="b"/>
              <a:pathLst>
                <a:path w="681519" h="583407">
                  <a:moveTo>
                    <a:pt x="176521" y="0"/>
                  </a:moveTo>
                  <a:lnTo>
                    <a:pt x="504998" y="0"/>
                  </a:lnTo>
                  <a:cubicBezTo>
                    <a:pt x="602488" y="0"/>
                    <a:pt x="681519" y="79031"/>
                    <a:pt x="681519" y="176521"/>
                  </a:cubicBezTo>
                  <a:lnTo>
                    <a:pt x="681519" y="406886"/>
                  </a:lnTo>
                  <a:cubicBezTo>
                    <a:pt x="681519" y="504376"/>
                    <a:pt x="602488" y="583407"/>
                    <a:pt x="504998" y="583407"/>
                  </a:cubicBezTo>
                  <a:lnTo>
                    <a:pt x="176521" y="583407"/>
                  </a:lnTo>
                  <a:cubicBezTo>
                    <a:pt x="79031" y="583407"/>
                    <a:pt x="0" y="504376"/>
                    <a:pt x="0" y="406886"/>
                  </a:cubicBezTo>
                  <a:lnTo>
                    <a:pt x="0" y="176521"/>
                  </a:lnTo>
                  <a:cubicBezTo>
                    <a:pt x="0" y="79031"/>
                    <a:pt x="79031" y="0"/>
                    <a:pt x="176521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681519" cy="64055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27" name="AutoShape 27"/>
          <p:cNvSpPr/>
          <p:nvPr/>
        </p:nvSpPr>
        <p:spPr>
          <a:xfrm flipV="1">
            <a:off x="11117135" y="4476670"/>
            <a:ext cx="0" cy="69509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10784705" y="3083186"/>
            <a:ext cx="761721" cy="810342"/>
          </a:xfrm>
          <a:custGeom>
            <a:avLst/>
            <a:gdLst/>
            <a:ahLst/>
            <a:cxnLst/>
            <a:rect l="l" t="t" r="r" b="b"/>
            <a:pathLst>
              <a:path w="1142582" h="1215513">
                <a:moveTo>
                  <a:pt x="0" y="0"/>
                </a:moveTo>
                <a:lnTo>
                  <a:pt x="1142582" y="0"/>
                </a:lnTo>
                <a:lnTo>
                  <a:pt x="1142582" y="1215512"/>
                </a:lnTo>
                <a:lnTo>
                  <a:pt x="0" y="12155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9" name="Group 29"/>
          <p:cNvGrpSpPr/>
          <p:nvPr/>
        </p:nvGrpSpPr>
        <p:grpSpPr>
          <a:xfrm>
            <a:off x="3090781" y="3137846"/>
            <a:ext cx="1725095" cy="1767058"/>
            <a:chOff x="0" y="0"/>
            <a:chExt cx="681519" cy="69809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81519" cy="698097"/>
            </a:xfrm>
            <a:custGeom>
              <a:avLst/>
              <a:gdLst/>
              <a:ahLst/>
              <a:cxnLst/>
              <a:rect l="l" t="t" r="r" b="b"/>
              <a:pathLst>
                <a:path w="681519" h="698097">
                  <a:moveTo>
                    <a:pt x="176521" y="0"/>
                  </a:moveTo>
                  <a:lnTo>
                    <a:pt x="504998" y="0"/>
                  </a:lnTo>
                  <a:cubicBezTo>
                    <a:pt x="602488" y="0"/>
                    <a:pt x="681519" y="79031"/>
                    <a:pt x="681519" y="176521"/>
                  </a:cubicBezTo>
                  <a:lnTo>
                    <a:pt x="681519" y="521576"/>
                  </a:lnTo>
                  <a:cubicBezTo>
                    <a:pt x="681519" y="619066"/>
                    <a:pt x="602488" y="698097"/>
                    <a:pt x="504998" y="698097"/>
                  </a:cubicBezTo>
                  <a:lnTo>
                    <a:pt x="176521" y="698097"/>
                  </a:lnTo>
                  <a:cubicBezTo>
                    <a:pt x="129705" y="698097"/>
                    <a:pt x="84806" y="679499"/>
                    <a:pt x="51702" y="646395"/>
                  </a:cubicBezTo>
                  <a:cubicBezTo>
                    <a:pt x="18598" y="613291"/>
                    <a:pt x="0" y="568392"/>
                    <a:pt x="0" y="521576"/>
                  </a:cubicBezTo>
                  <a:lnTo>
                    <a:pt x="0" y="176521"/>
                  </a:lnTo>
                  <a:cubicBezTo>
                    <a:pt x="0" y="79031"/>
                    <a:pt x="79031" y="0"/>
                    <a:pt x="176521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681519" cy="755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32" name="Freeform 32"/>
          <p:cNvSpPr/>
          <p:nvPr/>
        </p:nvSpPr>
        <p:spPr>
          <a:xfrm>
            <a:off x="3272658" y="3250797"/>
            <a:ext cx="1286576" cy="1083063"/>
          </a:xfrm>
          <a:custGeom>
            <a:avLst/>
            <a:gdLst/>
            <a:ahLst/>
            <a:cxnLst/>
            <a:rect l="l" t="t" r="r" b="b"/>
            <a:pathLst>
              <a:path w="1929864" h="1624595">
                <a:moveTo>
                  <a:pt x="0" y="0"/>
                </a:moveTo>
                <a:lnTo>
                  <a:pt x="1929864" y="0"/>
                </a:lnTo>
                <a:lnTo>
                  <a:pt x="1929864" y="1624595"/>
                </a:lnTo>
                <a:lnTo>
                  <a:pt x="0" y="16245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3" name="Group 33"/>
          <p:cNvGrpSpPr/>
          <p:nvPr/>
        </p:nvGrpSpPr>
        <p:grpSpPr>
          <a:xfrm>
            <a:off x="299524" y="1175230"/>
            <a:ext cx="1794333" cy="1340745"/>
            <a:chOff x="0" y="0"/>
            <a:chExt cx="708872" cy="52967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08872" cy="529677"/>
            </a:xfrm>
            <a:custGeom>
              <a:avLst/>
              <a:gdLst/>
              <a:ahLst/>
              <a:cxnLst/>
              <a:rect l="l" t="t" r="r" b="b"/>
              <a:pathLst>
                <a:path w="708872" h="529677">
                  <a:moveTo>
                    <a:pt x="169710" y="0"/>
                  </a:moveTo>
                  <a:lnTo>
                    <a:pt x="539162" y="0"/>
                  </a:lnTo>
                  <a:cubicBezTo>
                    <a:pt x="632890" y="0"/>
                    <a:pt x="708872" y="75982"/>
                    <a:pt x="708872" y="169710"/>
                  </a:cubicBezTo>
                  <a:lnTo>
                    <a:pt x="708872" y="359967"/>
                  </a:lnTo>
                  <a:cubicBezTo>
                    <a:pt x="708872" y="404977"/>
                    <a:pt x="690992" y="448143"/>
                    <a:pt x="659165" y="479970"/>
                  </a:cubicBezTo>
                  <a:cubicBezTo>
                    <a:pt x="627339" y="511797"/>
                    <a:pt x="584172" y="529677"/>
                    <a:pt x="539162" y="529677"/>
                  </a:cubicBezTo>
                  <a:lnTo>
                    <a:pt x="169710" y="529677"/>
                  </a:lnTo>
                  <a:cubicBezTo>
                    <a:pt x="124700" y="529677"/>
                    <a:pt x="81534" y="511797"/>
                    <a:pt x="49707" y="479970"/>
                  </a:cubicBezTo>
                  <a:cubicBezTo>
                    <a:pt x="17880" y="448143"/>
                    <a:pt x="0" y="404977"/>
                    <a:pt x="0" y="359967"/>
                  </a:cubicBezTo>
                  <a:lnTo>
                    <a:pt x="0" y="169710"/>
                  </a:lnTo>
                  <a:cubicBezTo>
                    <a:pt x="0" y="124700"/>
                    <a:pt x="17880" y="81534"/>
                    <a:pt x="49707" y="49707"/>
                  </a:cubicBezTo>
                  <a:cubicBezTo>
                    <a:pt x="81534" y="17880"/>
                    <a:pt x="124700" y="0"/>
                    <a:pt x="169710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708872" cy="5868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783687" y="1288549"/>
            <a:ext cx="836478" cy="737621"/>
          </a:xfrm>
          <a:custGeom>
            <a:avLst/>
            <a:gdLst/>
            <a:ahLst/>
            <a:cxnLst/>
            <a:rect l="l" t="t" r="r" b="b"/>
            <a:pathLst>
              <a:path w="1254717" h="1106432">
                <a:moveTo>
                  <a:pt x="0" y="0"/>
                </a:moveTo>
                <a:lnTo>
                  <a:pt x="1254717" y="0"/>
                </a:lnTo>
                <a:lnTo>
                  <a:pt x="1254717" y="1106432"/>
                </a:lnTo>
                <a:lnTo>
                  <a:pt x="0" y="11064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7" name="Group 37"/>
          <p:cNvGrpSpPr/>
          <p:nvPr/>
        </p:nvGrpSpPr>
        <p:grpSpPr>
          <a:xfrm>
            <a:off x="5868838" y="2999922"/>
            <a:ext cx="3444206" cy="1803381"/>
            <a:chOff x="0" y="0"/>
            <a:chExt cx="1360674" cy="71244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60674" cy="712447"/>
            </a:xfrm>
            <a:custGeom>
              <a:avLst/>
              <a:gdLst/>
              <a:ahLst/>
              <a:cxnLst/>
              <a:rect l="l" t="t" r="r" b="b"/>
              <a:pathLst>
                <a:path w="1360674" h="712447">
                  <a:moveTo>
                    <a:pt x="88414" y="0"/>
                  </a:moveTo>
                  <a:lnTo>
                    <a:pt x="1272260" y="0"/>
                  </a:lnTo>
                  <a:cubicBezTo>
                    <a:pt x="1321090" y="0"/>
                    <a:pt x="1360674" y="39584"/>
                    <a:pt x="1360674" y="88414"/>
                  </a:cubicBezTo>
                  <a:lnTo>
                    <a:pt x="1360674" y="624033"/>
                  </a:lnTo>
                  <a:cubicBezTo>
                    <a:pt x="1360674" y="647482"/>
                    <a:pt x="1351359" y="669970"/>
                    <a:pt x="1334778" y="686551"/>
                  </a:cubicBezTo>
                  <a:cubicBezTo>
                    <a:pt x="1318197" y="703132"/>
                    <a:pt x="1295709" y="712447"/>
                    <a:pt x="1272260" y="712447"/>
                  </a:cubicBezTo>
                  <a:lnTo>
                    <a:pt x="88414" y="712447"/>
                  </a:lnTo>
                  <a:cubicBezTo>
                    <a:pt x="39584" y="712447"/>
                    <a:pt x="0" y="672863"/>
                    <a:pt x="0" y="624033"/>
                  </a:cubicBezTo>
                  <a:lnTo>
                    <a:pt x="0" y="88414"/>
                  </a:lnTo>
                  <a:cubicBezTo>
                    <a:pt x="0" y="64965"/>
                    <a:pt x="9315" y="42477"/>
                    <a:pt x="25896" y="25896"/>
                  </a:cubicBezTo>
                  <a:cubicBezTo>
                    <a:pt x="42477" y="9315"/>
                    <a:pt x="64965" y="0"/>
                    <a:pt x="88414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1360674" cy="7695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6052544" y="3077824"/>
            <a:ext cx="1083709" cy="1479008"/>
          </a:xfrm>
          <a:custGeom>
            <a:avLst/>
            <a:gdLst/>
            <a:ahLst/>
            <a:cxnLst/>
            <a:rect l="l" t="t" r="r" b="b"/>
            <a:pathLst>
              <a:path w="1625564" h="2218512">
                <a:moveTo>
                  <a:pt x="0" y="0"/>
                </a:moveTo>
                <a:lnTo>
                  <a:pt x="1625563" y="0"/>
                </a:lnTo>
                <a:lnTo>
                  <a:pt x="1625563" y="2218511"/>
                </a:lnTo>
                <a:lnTo>
                  <a:pt x="0" y="22185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TextBox 41"/>
          <p:cNvSpPr txBox="1"/>
          <p:nvPr/>
        </p:nvSpPr>
        <p:spPr>
          <a:xfrm>
            <a:off x="10165312" y="3912578"/>
            <a:ext cx="1885381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Finalization of Assessment Team</a:t>
            </a:r>
          </a:p>
        </p:txBody>
      </p:sp>
      <p:sp>
        <p:nvSpPr>
          <p:cNvPr id="42" name="AutoShape 42"/>
          <p:cNvSpPr/>
          <p:nvPr/>
        </p:nvSpPr>
        <p:spPr>
          <a:xfrm flipH="1">
            <a:off x="4942876" y="3963377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3" name="AutoShape 43"/>
          <p:cNvSpPr/>
          <p:nvPr/>
        </p:nvSpPr>
        <p:spPr>
          <a:xfrm flipH="1">
            <a:off x="9428225" y="3982427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4" name="AutoShape 44"/>
          <p:cNvSpPr/>
          <p:nvPr/>
        </p:nvSpPr>
        <p:spPr>
          <a:xfrm flipH="1">
            <a:off x="2041215" y="4001477"/>
            <a:ext cx="85044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45" name="Group 45"/>
          <p:cNvGrpSpPr/>
          <p:nvPr/>
        </p:nvGrpSpPr>
        <p:grpSpPr>
          <a:xfrm>
            <a:off x="88133" y="3205236"/>
            <a:ext cx="1794333" cy="1767058"/>
            <a:chOff x="0" y="0"/>
            <a:chExt cx="708872" cy="6980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08872" cy="698097"/>
            </a:xfrm>
            <a:custGeom>
              <a:avLst/>
              <a:gdLst/>
              <a:ahLst/>
              <a:cxnLst/>
              <a:rect l="l" t="t" r="r" b="b"/>
              <a:pathLst>
                <a:path w="708872" h="698097">
                  <a:moveTo>
                    <a:pt x="169710" y="0"/>
                  </a:moveTo>
                  <a:lnTo>
                    <a:pt x="539162" y="0"/>
                  </a:lnTo>
                  <a:cubicBezTo>
                    <a:pt x="632890" y="0"/>
                    <a:pt x="708872" y="75982"/>
                    <a:pt x="708872" y="169710"/>
                  </a:cubicBezTo>
                  <a:lnTo>
                    <a:pt x="708872" y="528387"/>
                  </a:lnTo>
                  <a:cubicBezTo>
                    <a:pt x="708872" y="622115"/>
                    <a:pt x="632890" y="698097"/>
                    <a:pt x="539162" y="698097"/>
                  </a:cubicBezTo>
                  <a:lnTo>
                    <a:pt x="169710" y="698097"/>
                  </a:lnTo>
                  <a:cubicBezTo>
                    <a:pt x="124700" y="698097"/>
                    <a:pt x="81534" y="680217"/>
                    <a:pt x="49707" y="648390"/>
                  </a:cubicBezTo>
                  <a:cubicBezTo>
                    <a:pt x="17880" y="616564"/>
                    <a:pt x="0" y="573397"/>
                    <a:pt x="0" y="528387"/>
                  </a:cubicBezTo>
                  <a:lnTo>
                    <a:pt x="0" y="169710"/>
                  </a:lnTo>
                  <a:cubicBezTo>
                    <a:pt x="0" y="124700"/>
                    <a:pt x="17880" y="81534"/>
                    <a:pt x="49707" y="49707"/>
                  </a:cubicBezTo>
                  <a:cubicBezTo>
                    <a:pt x="81534" y="17880"/>
                    <a:pt x="124700" y="0"/>
                    <a:pt x="169710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708872" cy="7552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48" name="Freeform 48"/>
          <p:cNvSpPr/>
          <p:nvPr/>
        </p:nvSpPr>
        <p:spPr>
          <a:xfrm>
            <a:off x="350293" y="3314297"/>
            <a:ext cx="1311796" cy="925973"/>
          </a:xfrm>
          <a:custGeom>
            <a:avLst/>
            <a:gdLst/>
            <a:ahLst/>
            <a:cxnLst/>
            <a:rect l="l" t="t" r="r" b="b"/>
            <a:pathLst>
              <a:path w="1967694" h="1388960">
                <a:moveTo>
                  <a:pt x="0" y="0"/>
                </a:moveTo>
                <a:lnTo>
                  <a:pt x="1967693" y="0"/>
                </a:lnTo>
                <a:lnTo>
                  <a:pt x="1967693" y="1388960"/>
                </a:lnTo>
                <a:lnTo>
                  <a:pt x="0" y="13889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AutoShape 49"/>
          <p:cNvSpPr/>
          <p:nvPr/>
        </p:nvSpPr>
        <p:spPr>
          <a:xfrm flipV="1">
            <a:off x="992359" y="2515973"/>
            <a:ext cx="13832" cy="659865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50" name="AutoShape 50"/>
          <p:cNvSpPr/>
          <p:nvPr/>
        </p:nvSpPr>
        <p:spPr>
          <a:xfrm>
            <a:off x="2506382" y="1814937"/>
            <a:ext cx="1628005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1" name="Group 51"/>
          <p:cNvGrpSpPr/>
          <p:nvPr/>
        </p:nvGrpSpPr>
        <p:grpSpPr>
          <a:xfrm>
            <a:off x="4600000" y="1110873"/>
            <a:ext cx="2525557" cy="1613795"/>
            <a:chOff x="0" y="0"/>
            <a:chExt cx="997751" cy="637549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97751" cy="637549"/>
            </a:xfrm>
            <a:custGeom>
              <a:avLst/>
              <a:gdLst/>
              <a:ahLst/>
              <a:cxnLst/>
              <a:rect l="l" t="t" r="r" b="b"/>
              <a:pathLst>
                <a:path w="997751" h="637549">
                  <a:moveTo>
                    <a:pt x="120574" y="0"/>
                  </a:moveTo>
                  <a:lnTo>
                    <a:pt x="877177" y="0"/>
                  </a:lnTo>
                  <a:cubicBezTo>
                    <a:pt x="909155" y="0"/>
                    <a:pt x="939824" y="12703"/>
                    <a:pt x="962436" y="35315"/>
                  </a:cubicBezTo>
                  <a:cubicBezTo>
                    <a:pt x="985048" y="57927"/>
                    <a:pt x="997751" y="88596"/>
                    <a:pt x="997751" y="120574"/>
                  </a:cubicBezTo>
                  <a:lnTo>
                    <a:pt x="997751" y="516975"/>
                  </a:lnTo>
                  <a:cubicBezTo>
                    <a:pt x="997751" y="583566"/>
                    <a:pt x="943768" y="637549"/>
                    <a:pt x="877177" y="637549"/>
                  </a:cubicBezTo>
                  <a:lnTo>
                    <a:pt x="120574" y="637549"/>
                  </a:lnTo>
                  <a:cubicBezTo>
                    <a:pt x="88596" y="637549"/>
                    <a:pt x="57927" y="624845"/>
                    <a:pt x="35315" y="602233"/>
                  </a:cubicBezTo>
                  <a:cubicBezTo>
                    <a:pt x="12703" y="579621"/>
                    <a:pt x="0" y="548953"/>
                    <a:pt x="0" y="516975"/>
                  </a:cubicBezTo>
                  <a:lnTo>
                    <a:pt x="0" y="120574"/>
                  </a:lnTo>
                  <a:cubicBezTo>
                    <a:pt x="0" y="88596"/>
                    <a:pt x="12703" y="57927"/>
                    <a:pt x="35315" y="35315"/>
                  </a:cubicBezTo>
                  <a:cubicBezTo>
                    <a:pt x="57927" y="12703"/>
                    <a:pt x="88596" y="0"/>
                    <a:pt x="120574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57150"/>
              <a:ext cx="997751" cy="6946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sp>
        <p:nvSpPr>
          <p:cNvPr id="55" name="AutoShape 55"/>
          <p:cNvSpPr/>
          <p:nvPr/>
        </p:nvSpPr>
        <p:spPr>
          <a:xfrm>
            <a:off x="7382932" y="1814937"/>
            <a:ext cx="1628005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56" name="Group 56"/>
          <p:cNvGrpSpPr/>
          <p:nvPr/>
        </p:nvGrpSpPr>
        <p:grpSpPr>
          <a:xfrm>
            <a:off x="9170713" y="1047334"/>
            <a:ext cx="2335487" cy="1707986"/>
            <a:chOff x="0" y="0"/>
            <a:chExt cx="922661" cy="67476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22662" cy="674760"/>
            </a:xfrm>
            <a:custGeom>
              <a:avLst/>
              <a:gdLst/>
              <a:ahLst/>
              <a:cxnLst/>
              <a:rect l="l" t="t" r="r" b="b"/>
              <a:pathLst>
                <a:path w="922662" h="674760">
                  <a:moveTo>
                    <a:pt x="130386" y="0"/>
                  </a:moveTo>
                  <a:lnTo>
                    <a:pt x="792275" y="0"/>
                  </a:lnTo>
                  <a:cubicBezTo>
                    <a:pt x="826856" y="0"/>
                    <a:pt x="860020" y="13737"/>
                    <a:pt x="884472" y="38189"/>
                  </a:cubicBezTo>
                  <a:cubicBezTo>
                    <a:pt x="908924" y="62641"/>
                    <a:pt x="922662" y="95806"/>
                    <a:pt x="922662" y="130386"/>
                  </a:cubicBezTo>
                  <a:lnTo>
                    <a:pt x="922662" y="544374"/>
                  </a:lnTo>
                  <a:cubicBezTo>
                    <a:pt x="922662" y="616384"/>
                    <a:pt x="864286" y="674760"/>
                    <a:pt x="792275" y="674760"/>
                  </a:cubicBezTo>
                  <a:lnTo>
                    <a:pt x="130386" y="674760"/>
                  </a:lnTo>
                  <a:cubicBezTo>
                    <a:pt x="58376" y="674760"/>
                    <a:pt x="0" y="616384"/>
                    <a:pt x="0" y="544374"/>
                  </a:cubicBezTo>
                  <a:lnTo>
                    <a:pt x="0" y="130386"/>
                  </a:lnTo>
                  <a:cubicBezTo>
                    <a:pt x="0" y="58376"/>
                    <a:pt x="58376" y="0"/>
                    <a:pt x="130386" y="0"/>
                  </a:cubicBezTo>
                  <a:close/>
                </a:path>
              </a:pathLst>
            </a:custGeom>
            <a:solidFill>
              <a:srgbClr val="EDEAE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922661" cy="7319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46"/>
                </a:lnSpc>
              </a:pPr>
              <a:endParaRPr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-86209" y="5088198"/>
            <a:ext cx="436501" cy="1829941"/>
            <a:chOff x="0" y="0"/>
            <a:chExt cx="172445" cy="73765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72445" cy="737654"/>
            </a:xfrm>
            <a:custGeom>
              <a:avLst/>
              <a:gdLst/>
              <a:ahLst/>
              <a:cxnLst/>
              <a:rect l="l" t="t" r="r" b="b"/>
              <a:pathLst>
                <a:path w="172445" h="737654">
                  <a:moveTo>
                    <a:pt x="0" y="0"/>
                  </a:moveTo>
                  <a:lnTo>
                    <a:pt x="172445" y="0"/>
                  </a:lnTo>
                  <a:lnTo>
                    <a:pt x="172445" y="737654"/>
                  </a:lnTo>
                  <a:lnTo>
                    <a:pt x="0" y="73765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172445" cy="7852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274103" y="6149504"/>
            <a:ext cx="1885381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Application received from the State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781282" y="6240992"/>
            <a:ext cx="1885381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Review of documents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125556" y="6140450"/>
            <a:ext cx="1885381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Assessment dates allotted to the State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405028" y="6077313"/>
            <a:ext cx="1521075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Assessment Scheduled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138888" y="5208462"/>
            <a:ext cx="1454656" cy="59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"/>
              </a:lnSpc>
            </a:pPr>
            <a:r>
              <a:rPr lang="en-US" sz="113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Submission of pre-requisite documents from the State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599066" y="5492199"/>
            <a:ext cx="1454656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"/>
              </a:lnSpc>
            </a:pPr>
            <a:r>
              <a:rPr lang="en-US" sz="113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Document checked for Adequacy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111586" y="5417170"/>
            <a:ext cx="960285" cy="59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"/>
              </a:lnSpc>
            </a:pPr>
            <a:r>
              <a:rPr lang="en-US" sz="113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Confirmation from the State/ Facility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260671" y="3173486"/>
            <a:ext cx="1885381" cy="70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Assessment Guidelines &amp; toolkit sent to assessors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260671" y="4074112"/>
            <a:ext cx="1885381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Simplified Checklists &amp; review of documents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129066" y="4354570"/>
            <a:ext cx="1656498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Assessment Concluded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3500" y="4214870"/>
            <a:ext cx="1798585" cy="70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Assessment Report review by </a:t>
            </a:r>
          </a:p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Certification Unit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-211030" y="1996681"/>
            <a:ext cx="2815439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Final Report </a:t>
            </a:r>
          </a:p>
          <a:p>
            <a:pPr algn="ctr">
              <a:lnSpc>
                <a:spcPts val="1867"/>
              </a:lnSpc>
            </a:pPr>
            <a:r>
              <a:rPr lang="en-US" sz="1333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Preparation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957984" y="3104571"/>
            <a:ext cx="1110777" cy="802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87"/>
              </a:lnSpc>
            </a:pPr>
            <a:r>
              <a:rPr lang="en-US" sz="1133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Assessor feedback requested from State &amp; Facility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495132" y="2206084"/>
            <a:ext cx="2815439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Declaration of result by</a:t>
            </a:r>
          </a:p>
          <a:p>
            <a:pPr algn="ctr">
              <a:lnSpc>
                <a:spcPts val="1867"/>
              </a:lnSpc>
            </a:pPr>
            <a:r>
              <a:rPr lang="en-US" sz="1333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 NHSRC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870949" y="2077987"/>
            <a:ext cx="2815439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Issuance of Certificate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870949" y="2377855"/>
            <a:ext cx="2815439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Three (03) Year Validity</a:t>
            </a:r>
          </a:p>
        </p:txBody>
      </p:sp>
      <p:sp>
        <p:nvSpPr>
          <p:cNvPr id="79" name="TextBox 79"/>
          <p:cNvSpPr txBox="1"/>
          <p:nvPr/>
        </p:nvSpPr>
        <p:spPr>
          <a:xfrm rot="-5400000">
            <a:off x="-782676" y="5896092"/>
            <a:ext cx="1885381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207">
                <a:solidFill>
                  <a:srgbClr val="00BF63"/>
                </a:solidFill>
                <a:latin typeface="Cambria Bold"/>
                <a:ea typeface="Cambria Bold"/>
                <a:cs typeface="Cambria Bold"/>
                <a:sym typeface="Cambria Bold"/>
              </a:rPr>
              <a:t>PROCESS START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88720" y="178441"/>
            <a:ext cx="9681209" cy="690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>
                <a:sym typeface="Cambria Bold"/>
              </a:rPr>
              <a:t>Certification process </a:t>
            </a:r>
          </a:p>
        </p:txBody>
      </p:sp>
      <p:pic>
        <p:nvPicPr>
          <p:cNvPr id="81" name="Picture 80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A757F7A3-2124-31F0-03F9-1344D61E0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82" y="113421"/>
            <a:ext cx="781000" cy="848196"/>
          </a:xfrm>
          <a:prstGeom prst="rect">
            <a:avLst/>
          </a:prstGeom>
        </p:spPr>
      </p:pic>
      <p:pic>
        <p:nvPicPr>
          <p:cNvPr id="82" name="Picture 81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A9D5D21-D6A0-CFDC-F626-7959C21F4A2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22" y="1140495"/>
            <a:ext cx="979893" cy="1064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E5F6D0A6-49A0-7D6B-D303-B11A3C1FE33D}"/>
              </a:ext>
            </a:extLst>
          </p:cNvPr>
          <p:cNvGrpSpPr/>
          <p:nvPr/>
        </p:nvGrpSpPr>
        <p:grpSpPr>
          <a:xfrm>
            <a:off x="955497" y="1486138"/>
            <a:ext cx="10459092" cy="4961245"/>
            <a:chOff x="1271717" y="1486138"/>
            <a:chExt cx="9648566" cy="49612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2CDB129-4FF9-4BFA-7DE2-E04A3B28FA44}"/>
                </a:ext>
              </a:extLst>
            </p:cNvPr>
            <p:cNvGrpSpPr/>
            <p:nvPr/>
          </p:nvGrpSpPr>
          <p:grpSpPr>
            <a:xfrm>
              <a:off x="1271717" y="1486138"/>
              <a:ext cx="9648566" cy="4961245"/>
              <a:chOff x="618837" y="1767683"/>
              <a:chExt cx="9648566" cy="4961245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406021B-86AA-72FB-F01E-13615A2962A5}"/>
                  </a:ext>
                </a:extLst>
              </p:cNvPr>
              <p:cNvSpPr/>
              <p:nvPr/>
            </p:nvSpPr>
            <p:spPr>
              <a:xfrm>
                <a:off x="1614443" y="5734127"/>
                <a:ext cx="4673720" cy="994160"/>
              </a:xfrm>
              <a:custGeom>
                <a:avLst/>
                <a:gdLst>
                  <a:gd name="connsiteX0" fmla="*/ 0 w 3288267"/>
                  <a:gd name="connsiteY0" fmla="*/ 0 h 994160"/>
                  <a:gd name="connsiteX1" fmla="*/ 3288268 w 3288267"/>
                  <a:gd name="connsiteY1" fmla="*/ 0 h 994160"/>
                  <a:gd name="connsiteX2" fmla="*/ 3288268 w 3288267"/>
                  <a:gd name="connsiteY2" fmla="*/ 994160 h 994160"/>
                  <a:gd name="connsiteX3" fmla="*/ 0 w 3288267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267" h="994160">
                    <a:moveTo>
                      <a:pt x="0" y="0"/>
                    </a:moveTo>
                    <a:lnTo>
                      <a:pt x="3288268" y="0"/>
                    </a:lnTo>
                    <a:lnTo>
                      <a:pt x="3288268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rgbClr val="FFFFFF"/>
              </a:solidFill>
              <a:ln w="3210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A23A41C-6B7E-1E21-8DB7-987FA77E29F3}"/>
                  </a:ext>
                </a:extLst>
              </p:cNvPr>
              <p:cNvSpPr/>
              <p:nvPr/>
            </p:nvSpPr>
            <p:spPr>
              <a:xfrm>
                <a:off x="2608571" y="4739774"/>
                <a:ext cx="4673720" cy="994160"/>
              </a:xfrm>
              <a:custGeom>
                <a:avLst/>
                <a:gdLst>
                  <a:gd name="connsiteX0" fmla="*/ 0 w 3288267"/>
                  <a:gd name="connsiteY0" fmla="*/ 0 h 994160"/>
                  <a:gd name="connsiteX1" fmla="*/ 3288268 w 3288267"/>
                  <a:gd name="connsiteY1" fmla="*/ 0 h 994160"/>
                  <a:gd name="connsiteX2" fmla="*/ 3288268 w 3288267"/>
                  <a:gd name="connsiteY2" fmla="*/ 994160 h 994160"/>
                  <a:gd name="connsiteX3" fmla="*/ 0 w 3288267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267" h="994160">
                    <a:moveTo>
                      <a:pt x="0" y="0"/>
                    </a:moveTo>
                    <a:lnTo>
                      <a:pt x="3288268" y="0"/>
                    </a:lnTo>
                    <a:lnTo>
                      <a:pt x="3288268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rgbClr val="FFFFFF"/>
              </a:solidFill>
              <a:ln w="3210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16A38C8-4C1F-113C-CD18-365F64E48D24}"/>
                  </a:ext>
                </a:extLst>
              </p:cNvPr>
              <p:cNvSpPr/>
              <p:nvPr/>
            </p:nvSpPr>
            <p:spPr>
              <a:xfrm>
                <a:off x="3604047" y="3745582"/>
                <a:ext cx="4673720" cy="994160"/>
              </a:xfrm>
              <a:custGeom>
                <a:avLst/>
                <a:gdLst>
                  <a:gd name="connsiteX0" fmla="*/ 0 w 3288267"/>
                  <a:gd name="connsiteY0" fmla="*/ 0 h 994160"/>
                  <a:gd name="connsiteX1" fmla="*/ 3288268 w 3288267"/>
                  <a:gd name="connsiteY1" fmla="*/ 0 h 994160"/>
                  <a:gd name="connsiteX2" fmla="*/ 3288268 w 3288267"/>
                  <a:gd name="connsiteY2" fmla="*/ 994160 h 994160"/>
                  <a:gd name="connsiteX3" fmla="*/ 0 w 3288267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267" h="994160">
                    <a:moveTo>
                      <a:pt x="0" y="0"/>
                    </a:moveTo>
                    <a:lnTo>
                      <a:pt x="3288268" y="0"/>
                    </a:lnTo>
                    <a:lnTo>
                      <a:pt x="3288268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rgbClr val="FFFFFF"/>
              </a:solidFill>
              <a:ln w="3210" cap="flat">
                <a:noFill/>
                <a:prstDash val="solid"/>
                <a:miter/>
              </a:ln>
              <a:effectLst>
                <a:outerShdw blurRad="1270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9A2B4B-B69D-B8C3-9120-5C490F2E06A8}"/>
                  </a:ext>
                </a:extLst>
              </p:cNvPr>
              <p:cNvSpPr/>
              <p:nvPr/>
            </p:nvSpPr>
            <p:spPr>
              <a:xfrm>
                <a:off x="2608571" y="3744940"/>
                <a:ext cx="994834" cy="994834"/>
              </a:xfrm>
              <a:custGeom>
                <a:avLst/>
                <a:gdLst>
                  <a:gd name="connsiteX0" fmla="*/ 994653 w 994834"/>
                  <a:gd name="connsiteY0" fmla="*/ -503 h 994834"/>
                  <a:gd name="connsiteX1" fmla="*/ -117 w 994834"/>
                  <a:gd name="connsiteY1" fmla="*/ 994332 h 994834"/>
                  <a:gd name="connsiteX2" fmla="*/ 994717 w 994834"/>
                  <a:gd name="connsiteY2" fmla="*/ 994332 h 9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34" h="994834">
                    <a:moveTo>
                      <a:pt x="994653" y="-503"/>
                    </a:moveTo>
                    <a:cubicBezTo>
                      <a:pt x="445206" y="-503"/>
                      <a:pt x="-117" y="444917"/>
                      <a:pt x="-117" y="994332"/>
                    </a:cubicBezTo>
                    <a:lnTo>
                      <a:pt x="994717" y="994332"/>
                    </a:lnTo>
                    <a:close/>
                  </a:path>
                </a:pathLst>
              </a:custGeom>
              <a:solidFill>
                <a:schemeClr val="accent3"/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D1287F6-EFAA-B423-1783-1E0542D1D11C}"/>
                  </a:ext>
                </a:extLst>
              </p:cNvPr>
              <p:cNvSpPr/>
              <p:nvPr/>
            </p:nvSpPr>
            <p:spPr>
              <a:xfrm>
                <a:off x="3603341" y="3744940"/>
                <a:ext cx="994802" cy="994834"/>
              </a:xfrm>
              <a:custGeom>
                <a:avLst/>
                <a:gdLst>
                  <a:gd name="connsiteX0" fmla="*/ -117 w 994802"/>
                  <a:gd name="connsiteY0" fmla="*/ 994332 h 994834"/>
                  <a:gd name="connsiteX1" fmla="*/ 994685 w 994802"/>
                  <a:gd name="connsiteY1" fmla="*/ -503 h 994834"/>
                  <a:gd name="connsiteX2" fmla="*/ -117 w 994802"/>
                  <a:gd name="connsiteY2" fmla="*/ -503 h 9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02" h="994834">
                    <a:moveTo>
                      <a:pt x="-117" y="994332"/>
                    </a:moveTo>
                    <a:cubicBezTo>
                      <a:pt x="549297" y="994332"/>
                      <a:pt x="994685" y="548944"/>
                      <a:pt x="994685" y="-503"/>
                    </a:cubicBezTo>
                    <a:lnTo>
                      <a:pt x="-117" y="-50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03</a:t>
                </a:r>
                <a:endParaRPr lang="en-IN" sz="2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0F168C7-D0D6-BF61-DC3B-99DD665F4F6A}"/>
                  </a:ext>
                </a:extLst>
              </p:cNvPr>
              <p:cNvSpPr/>
              <p:nvPr/>
            </p:nvSpPr>
            <p:spPr>
              <a:xfrm>
                <a:off x="1613736" y="4739774"/>
                <a:ext cx="994834" cy="994834"/>
              </a:xfrm>
              <a:custGeom>
                <a:avLst/>
                <a:gdLst>
                  <a:gd name="connsiteX0" fmla="*/ 994717 w 994834"/>
                  <a:gd name="connsiteY0" fmla="*/ -503 h 994834"/>
                  <a:gd name="connsiteX1" fmla="*/ -117 w 994834"/>
                  <a:gd name="connsiteY1" fmla="*/ 994332 h 994834"/>
                  <a:gd name="connsiteX2" fmla="*/ 994717 w 994834"/>
                  <a:gd name="connsiteY2" fmla="*/ 994332 h 9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34" h="994834">
                    <a:moveTo>
                      <a:pt x="994717" y="-503"/>
                    </a:moveTo>
                    <a:cubicBezTo>
                      <a:pt x="445271" y="-503"/>
                      <a:pt x="-117" y="444885"/>
                      <a:pt x="-117" y="994332"/>
                    </a:cubicBezTo>
                    <a:lnTo>
                      <a:pt x="994717" y="994332"/>
                    </a:lnTo>
                    <a:close/>
                  </a:path>
                </a:pathLst>
              </a:custGeom>
              <a:solidFill>
                <a:schemeClr val="accent4"/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E86B2B9-59EE-D5C3-8886-CC1903E18A41}"/>
                  </a:ext>
                </a:extLst>
              </p:cNvPr>
              <p:cNvSpPr/>
              <p:nvPr/>
            </p:nvSpPr>
            <p:spPr>
              <a:xfrm>
                <a:off x="2608571" y="4739774"/>
                <a:ext cx="994834" cy="994834"/>
              </a:xfrm>
              <a:custGeom>
                <a:avLst/>
                <a:gdLst>
                  <a:gd name="connsiteX0" fmla="*/ -117 w 994834"/>
                  <a:gd name="connsiteY0" fmla="*/ 994332 h 994834"/>
                  <a:gd name="connsiteX1" fmla="*/ 994717 w 994834"/>
                  <a:gd name="connsiteY1" fmla="*/ -503 h 994834"/>
                  <a:gd name="connsiteX2" fmla="*/ -117 w 994834"/>
                  <a:gd name="connsiteY2" fmla="*/ -503 h 9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34" h="994834">
                    <a:moveTo>
                      <a:pt x="-117" y="994332"/>
                    </a:moveTo>
                    <a:cubicBezTo>
                      <a:pt x="549297" y="994332"/>
                      <a:pt x="994717" y="548912"/>
                      <a:pt x="994717" y="-503"/>
                    </a:cubicBezTo>
                    <a:lnTo>
                      <a:pt x="-117" y="-50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04</a:t>
                </a:r>
                <a:endParaRPr lang="en-IN" sz="2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E917C2-D999-EFCB-9FF9-9E1C4860FC9E}"/>
                  </a:ext>
                </a:extLst>
              </p:cNvPr>
              <p:cNvSpPr/>
              <p:nvPr/>
            </p:nvSpPr>
            <p:spPr>
              <a:xfrm>
                <a:off x="618837" y="5733934"/>
                <a:ext cx="994834" cy="994994"/>
              </a:xfrm>
              <a:custGeom>
                <a:avLst/>
                <a:gdLst>
                  <a:gd name="connsiteX0" fmla="*/ 994717 w 994834"/>
                  <a:gd name="connsiteY0" fmla="*/ -503 h 994994"/>
                  <a:gd name="connsiteX1" fmla="*/ -117 w 994834"/>
                  <a:gd name="connsiteY1" fmla="*/ 994492 h 994994"/>
                  <a:gd name="connsiteX2" fmla="*/ 994717 w 994834"/>
                  <a:gd name="connsiteY2" fmla="*/ 994492 h 99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34" h="994994">
                    <a:moveTo>
                      <a:pt x="994717" y="-503"/>
                    </a:moveTo>
                    <a:cubicBezTo>
                      <a:pt x="445271" y="-503"/>
                      <a:pt x="-117" y="444917"/>
                      <a:pt x="-117" y="994492"/>
                    </a:cubicBezTo>
                    <a:lnTo>
                      <a:pt x="994717" y="994492"/>
                    </a:lnTo>
                    <a:close/>
                  </a:path>
                </a:pathLst>
              </a:custGeom>
              <a:solidFill>
                <a:schemeClr val="accent5"/>
              </a:solidFill>
              <a:ln w="3210" cap="flat">
                <a:solidFill>
                  <a:srgbClr val="00206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2A35ED1-C3B0-08A5-0371-665E7A534AEE}"/>
                  </a:ext>
                </a:extLst>
              </p:cNvPr>
              <p:cNvSpPr/>
              <p:nvPr/>
            </p:nvSpPr>
            <p:spPr>
              <a:xfrm>
                <a:off x="1613672" y="5733934"/>
                <a:ext cx="994898" cy="994994"/>
              </a:xfrm>
              <a:custGeom>
                <a:avLst/>
                <a:gdLst>
                  <a:gd name="connsiteX0" fmla="*/ -117 w 994898"/>
                  <a:gd name="connsiteY0" fmla="*/ 994492 h 994994"/>
                  <a:gd name="connsiteX1" fmla="*/ 994781 w 994898"/>
                  <a:gd name="connsiteY1" fmla="*/ -503 h 994994"/>
                  <a:gd name="connsiteX2" fmla="*/ -117 w 994898"/>
                  <a:gd name="connsiteY2" fmla="*/ -503 h 99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4898" h="994994">
                    <a:moveTo>
                      <a:pt x="-117" y="994492"/>
                    </a:moveTo>
                    <a:cubicBezTo>
                      <a:pt x="549329" y="994492"/>
                      <a:pt x="994781" y="548944"/>
                      <a:pt x="994781" y="-503"/>
                    </a:cubicBezTo>
                    <a:lnTo>
                      <a:pt x="-117" y="-50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05</a:t>
                </a:r>
                <a:endParaRPr lang="en-IN" sz="2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9C863D-0D16-40EA-EC03-1AD75859ECF4}"/>
                  </a:ext>
                </a:extLst>
              </p:cNvPr>
              <p:cNvSpPr/>
              <p:nvPr/>
            </p:nvSpPr>
            <p:spPr>
              <a:xfrm>
                <a:off x="8176598" y="3745582"/>
                <a:ext cx="101169" cy="994160"/>
              </a:xfrm>
              <a:custGeom>
                <a:avLst/>
                <a:gdLst>
                  <a:gd name="connsiteX0" fmla="*/ 0 w 101169"/>
                  <a:gd name="connsiteY0" fmla="*/ 0 h 994160"/>
                  <a:gd name="connsiteX1" fmla="*/ 101169 w 101169"/>
                  <a:gd name="connsiteY1" fmla="*/ 0 h 994160"/>
                  <a:gd name="connsiteX2" fmla="*/ 101169 w 101169"/>
                  <a:gd name="connsiteY2" fmla="*/ 994160 h 994160"/>
                  <a:gd name="connsiteX3" fmla="*/ 0 w 101169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69" h="994160">
                    <a:moveTo>
                      <a:pt x="0" y="0"/>
                    </a:moveTo>
                    <a:lnTo>
                      <a:pt x="101169" y="0"/>
                    </a:lnTo>
                    <a:lnTo>
                      <a:pt x="101169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D21D9AE-E72D-B70D-4CFD-1DB0E3D2A3D2}"/>
                  </a:ext>
                </a:extLst>
              </p:cNvPr>
              <p:cNvSpPr/>
              <p:nvPr/>
            </p:nvSpPr>
            <p:spPr>
              <a:xfrm>
                <a:off x="7181121" y="4739774"/>
                <a:ext cx="101169" cy="994160"/>
              </a:xfrm>
              <a:custGeom>
                <a:avLst/>
                <a:gdLst>
                  <a:gd name="connsiteX0" fmla="*/ 0 w 101169"/>
                  <a:gd name="connsiteY0" fmla="*/ 0 h 994160"/>
                  <a:gd name="connsiteX1" fmla="*/ 101169 w 101169"/>
                  <a:gd name="connsiteY1" fmla="*/ 0 h 994160"/>
                  <a:gd name="connsiteX2" fmla="*/ 101169 w 101169"/>
                  <a:gd name="connsiteY2" fmla="*/ 994160 h 994160"/>
                  <a:gd name="connsiteX3" fmla="*/ 0 w 101169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69" h="994160">
                    <a:moveTo>
                      <a:pt x="0" y="0"/>
                    </a:moveTo>
                    <a:lnTo>
                      <a:pt x="101169" y="0"/>
                    </a:lnTo>
                    <a:lnTo>
                      <a:pt x="101169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0776F60-3433-BE9D-4A19-DA7164A7E419}"/>
                  </a:ext>
                </a:extLst>
              </p:cNvPr>
              <p:cNvSpPr/>
              <p:nvPr/>
            </p:nvSpPr>
            <p:spPr>
              <a:xfrm>
                <a:off x="6186994" y="5734127"/>
                <a:ext cx="101169" cy="994160"/>
              </a:xfrm>
              <a:custGeom>
                <a:avLst/>
                <a:gdLst>
                  <a:gd name="connsiteX0" fmla="*/ 0 w 101169"/>
                  <a:gd name="connsiteY0" fmla="*/ 0 h 994160"/>
                  <a:gd name="connsiteX1" fmla="*/ 101169 w 101169"/>
                  <a:gd name="connsiteY1" fmla="*/ 0 h 994160"/>
                  <a:gd name="connsiteX2" fmla="*/ 101169 w 101169"/>
                  <a:gd name="connsiteY2" fmla="*/ 994160 h 994160"/>
                  <a:gd name="connsiteX3" fmla="*/ 0 w 101169"/>
                  <a:gd name="connsiteY3" fmla="*/ 994160 h 99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169" h="994160">
                    <a:moveTo>
                      <a:pt x="0" y="0"/>
                    </a:moveTo>
                    <a:lnTo>
                      <a:pt x="101169" y="0"/>
                    </a:lnTo>
                    <a:lnTo>
                      <a:pt x="101169" y="994160"/>
                    </a:lnTo>
                    <a:lnTo>
                      <a:pt x="0" y="9941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2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CAC8B4A-536A-87A6-2099-B720B5867055}"/>
                  </a:ext>
                </a:extLst>
              </p:cNvPr>
              <p:cNvGrpSpPr/>
              <p:nvPr/>
            </p:nvGrpSpPr>
            <p:grpSpPr>
              <a:xfrm>
                <a:off x="3603309" y="2750106"/>
                <a:ext cx="5669260" cy="994866"/>
                <a:chOff x="3603309" y="2750106"/>
                <a:chExt cx="5669260" cy="994866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CE0C529-3215-F3D7-0A1C-04E77A4A7665}"/>
                    </a:ext>
                  </a:extLst>
                </p:cNvPr>
                <p:cNvSpPr/>
                <p:nvPr/>
              </p:nvSpPr>
              <p:spPr>
                <a:xfrm>
                  <a:off x="4598143" y="2750138"/>
                  <a:ext cx="4673720" cy="994160"/>
                </a:xfrm>
                <a:custGeom>
                  <a:avLst/>
                  <a:gdLst>
                    <a:gd name="connsiteX0" fmla="*/ 0 w 3288267"/>
                    <a:gd name="connsiteY0" fmla="*/ 0 h 994160"/>
                    <a:gd name="connsiteX1" fmla="*/ 3288268 w 3288267"/>
                    <a:gd name="connsiteY1" fmla="*/ 0 h 994160"/>
                    <a:gd name="connsiteX2" fmla="*/ 3288268 w 3288267"/>
                    <a:gd name="connsiteY2" fmla="*/ 994160 h 994160"/>
                    <a:gd name="connsiteX3" fmla="*/ 0 w 3288267"/>
                    <a:gd name="connsiteY3" fmla="*/ 994160 h 99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8267" h="994160">
                      <a:moveTo>
                        <a:pt x="0" y="0"/>
                      </a:moveTo>
                      <a:lnTo>
                        <a:pt x="3288268" y="0"/>
                      </a:lnTo>
                      <a:lnTo>
                        <a:pt x="3288268" y="994160"/>
                      </a:lnTo>
                      <a:lnTo>
                        <a:pt x="0" y="994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210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0F93F91-78A9-E866-400A-EB5ADB11995A}"/>
                    </a:ext>
                  </a:extLst>
                </p:cNvPr>
                <p:cNvSpPr/>
                <p:nvPr/>
              </p:nvSpPr>
              <p:spPr>
                <a:xfrm>
                  <a:off x="3603309" y="2750106"/>
                  <a:ext cx="994834" cy="994834"/>
                </a:xfrm>
                <a:custGeom>
                  <a:avLst/>
                  <a:gdLst>
                    <a:gd name="connsiteX0" fmla="*/ 994718 w 994834"/>
                    <a:gd name="connsiteY0" fmla="*/ -503 h 994834"/>
                    <a:gd name="connsiteX1" fmla="*/ -117 w 994834"/>
                    <a:gd name="connsiteY1" fmla="*/ 994332 h 994834"/>
                    <a:gd name="connsiteX2" fmla="*/ 994718 w 994834"/>
                    <a:gd name="connsiteY2" fmla="*/ 994332 h 99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834" h="994834">
                      <a:moveTo>
                        <a:pt x="994718" y="-503"/>
                      </a:moveTo>
                      <a:cubicBezTo>
                        <a:pt x="445303" y="-503"/>
                        <a:pt x="-117" y="444917"/>
                        <a:pt x="-117" y="994332"/>
                      </a:cubicBezTo>
                      <a:lnTo>
                        <a:pt x="994718" y="9943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08606590-0F2B-699A-3EF4-E275826FEDCA}"/>
                    </a:ext>
                  </a:extLst>
                </p:cNvPr>
                <p:cNvSpPr/>
                <p:nvPr/>
              </p:nvSpPr>
              <p:spPr>
                <a:xfrm>
                  <a:off x="4598143" y="2750138"/>
                  <a:ext cx="994834" cy="994834"/>
                </a:xfrm>
                <a:custGeom>
                  <a:avLst/>
                  <a:gdLst>
                    <a:gd name="connsiteX0" fmla="*/ -117 w 994834"/>
                    <a:gd name="connsiteY0" fmla="*/ 994332 h 994834"/>
                    <a:gd name="connsiteX1" fmla="*/ 994717 w 994834"/>
                    <a:gd name="connsiteY1" fmla="*/ -503 h 994834"/>
                    <a:gd name="connsiteX2" fmla="*/ -117 w 994834"/>
                    <a:gd name="connsiteY2" fmla="*/ -503 h 99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834" h="994834">
                      <a:moveTo>
                        <a:pt x="-117" y="994332"/>
                      </a:moveTo>
                      <a:cubicBezTo>
                        <a:pt x="549329" y="994332"/>
                        <a:pt x="994717" y="548944"/>
                        <a:pt x="994717" y="-503"/>
                      </a:cubicBezTo>
                      <a:lnTo>
                        <a:pt x="-117" y="-50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02</a:t>
                  </a:r>
                  <a:endParaRPr lang="en-IN" sz="2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2ACB77C-D2A2-2CC7-019B-C7A9AE5F9981}"/>
                    </a:ext>
                  </a:extLst>
                </p:cNvPr>
                <p:cNvSpPr/>
                <p:nvPr/>
              </p:nvSpPr>
              <p:spPr>
                <a:xfrm>
                  <a:off x="9171400" y="2750138"/>
                  <a:ext cx="101169" cy="994160"/>
                </a:xfrm>
                <a:custGeom>
                  <a:avLst/>
                  <a:gdLst>
                    <a:gd name="connsiteX0" fmla="*/ 0 w 101169"/>
                    <a:gd name="connsiteY0" fmla="*/ 0 h 994160"/>
                    <a:gd name="connsiteX1" fmla="*/ 101169 w 101169"/>
                    <a:gd name="connsiteY1" fmla="*/ 0 h 994160"/>
                    <a:gd name="connsiteX2" fmla="*/ 101169 w 101169"/>
                    <a:gd name="connsiteY2" fmla="*/ 994160 h 994160"/>
                    <a:gd name="connsiteX3" fmla="*/ 0 w 101169"/>
                    <a:gd name="connsiteY3" fmla="*/ 994160 h 99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69" h="994160">
                      <a:moveTo>
                        <a:pt x="0" y="0"/>
                      </a:moveTo>
                      <a:lnTo>
                        <a:pt x="101169" y="0"/>
                      </a:lnTo>
                      <a:lnTo>
                        <a:pt x="101169" y="994160"/>
                      </a:lnTo>
                      <a:lnTo>
                        <a:pt x="0" y="99416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1D37A32-660B-26BF-D7E3-08CF77F9607A}"/>
                  </a:ext>
                </a:extLst>
              </p:cNvPr>
              <p:cNvGrpSpPr/>
              <p:nvPr/>
            </p:nvGrpSpPr>
            <p:grpSpPr>
              <a:xfrm>
                <a:off x="4598143" y="1767683"/>
                <a:ext cx="5669260" cy="994866"/>
                <a:chOff x="3603309" y="2750106"/>
                <a:chExt cx="5669260" cy="994866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13149F2-EC30-2BBE-13CF-B6A077AA7863}"/>
                    </a:ext>
                  </a:extLst>
                </p:cNvPr>
                <p:cNvSpPr/>
                <p:nvPr/>
              </p:nvSpPr>
              <p:spPr>
                <a:xfrm>
                  <a:off x="4598143" y="2750138"/>
                  <a:ext cx="4673720" cy="994160"/>
                </a:xfrm>
                <a:custGeom>
                  <a:avLst/>
                  <a:gdLst>
                    <a:gd name="connsiteX0" fmla="*/ 0 w 3288267"/>
                    <a:gd name="connsiteY0" fmla="*/ 0 h 994160"/>
                    <a:gd name="connsiteX1" fmla="*/ 3288268 w 3288267"/>
                    <a:gd name="connsiteY1" fmla="*/ 0 h 994160"/>
                    <a:gd name="connsiteX2" fmla="*/ 3288268 w 3288267"/>
                    <a:gd name="connsiteY2" fmla="*/ 994160 h 994160"/>
                    <a:gd name="connsiteX3" fmla="*/ 0 w 3288267"/>
                    <a:gd name="connsiteY3" fmla="*/ 994160 h 99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8267" h="994160">
                      <a:moveTo>
                        <a:pt x="0" y="0"/>
                      </a:moveTo>
                      <a:lnTo>
                        <a:pt x="3288268" y="0"/>
                      </a:lnTo>
                      <a:lnTo>
                        <a:pt x="3288268" y="994160"/>
                      </a:lnTo>
                      <a:lnTo>
                        <a:pt x="0" y="9941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210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A730327-AA5B-CAC1-E4D3-3F2FD52A5866}"/>
                    </a:ext>
                  </a:extLst>
                </p:cNvPr>
                <p:cNvSpPr/>
                <p:nvPr/>
              </p:nvSpPr>
              <p:spPr>
                <a:xfrm>
                  <a:off x="3603309" y="2750106"/>
                  <a:ext cx="994834" cy="994834"/>
                </a:xfrm>
                <a:custGeom>
                  <a:avLst/>
                  <a:gdLst>
                    <a:gd name="connsiteX0" fmla="*/ 994718 w 994834"/>
                    <a:gd name="connsiteY0" fmla="*/ -503 h 994834"/>
                    <a:gd name="connsiteX1" fmla="*/ -117 w 994834"/>
                    <a:gd name="connsiteY1" fmla="*/ 994332 h 994834"/>
                    <a:gd name="connsiteX2" fmla="*/ 994718 w 994834"/>
                    <a:gd name="connsiteY2" fmla="*/ 994332 h 99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834" h="994834">
                      <a:moveTo>
                        <a:pt x="994718" y="-503"/>
                      </a:moveTo>
                      <a:cubicBezTo>
                        <a:pt x="445303" y="-503"/>
                        <a:pt x="-117" y="444917"/>
                        <a:pt x="-117" y="994332"/>
                      </a:cubicBezTo>
                      <a:lnTo>
                        <a:pt x="994718" y="9943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CB4E0FA-0CE4-DBCA-6AAC-7003CCF15494}"/>
                    </a:ext>
                  </a:extLst>
                </p:cNvPr>
                <p:cNvSpPr/>
                <p:nvPr/>
              </p:nvSpPr>
              <p:spPr>
                <a:xfrm>
                  <a:off x="4598143" y="2750138"/>
                  <a:ext cx="994834" cy="994834"/>
                </a:xfrm>
                <a:custGeom>
                  <a:avLst/>
                  <a:gdLst>
                    <a:gd name="connsiteX0" fmla="*/ -117 w 994834"/>
                    <a:gd name="connsiteY0" fmla="*/ 994332 h 994834"/>
                    <a:gd name="connsiteX1" fmla="*/ 994717 w 994834"/>
                    <a:gd name="connsiteY1" fmla="*/ -503 h 994834"/>
                    <a:gd name="connsiteX2" fmla="*/ -117 w 994834"/>
                    <a:gd name="connsiteY2" fmla="*/ -503 h 99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4834" h="994834">
                      <a:moveTo>
                        <a:pt x="-117" y="994332"/>
                      </a:moveTo>
                      <a:cubicBezTo>
                        <a:pt x="549329" y="994332"/>
                        <a:pt x="994717" y="548944"/>
                        <a:pt x="994717" y="-503"/>
                      </a:cubicBezTo>
                      <a:lnTo>
                        <a:pt x="-117" y="-50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01</a:t>
                  </a:r>
                  <a:endParaRPr lang="en-IN" sz="2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09AEE29-691B-BE20-8C87-949ED223B181}"/>
                    </a:ext>
                  </a:extLst>
                </p:cNvPr>
                <p:cNvSpPr/>
                <p:nvPr/>
              </p:nvSpPr>
              <p:spPr>
                <a:xfrm>
                  <a:off x="9171400" y="2750138"/>
                  <a:ext cx="101169" cy="994160"/>
                </a:xfrm>
                <a:custGeom>
                  <a:avLst/>
                  <a:gdLst>
                    <a:gd name="connsiteX0" fmla="*/ 0 w 101169"/>
                    <a:gd name="connsiteY0" fmla="*/ 0 h 994160"/>
                    <a:gd name="connsiteX1" fmla="*/ 101169 w 101169"/>
                    <a:gd name="connsiteY1" fmla="*/ 0 h 994160"/>
                    <a:gd name="connsiteX2" fmla="*/ 101169 w 101169"/>
                    <a:gd name="connsiteY2" fmla="*/ 994160 h 994160"/>
                    <a:gd name="connsiteX3" fmla="*/ 0 w 101169"/>
                    <a:gd name="connsiteY3" fmla="*/ 994160 h 99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169" h="994160">
                      <a:moveTo>
                        <a:pt x="0" y="0"/>
                      </a:moveTo>
                      <a:lnTo>
                        <a:pt x="101169" y="0"/>
                      </a:lnTo>
                      <a:lnTo>
                        <a:pt x="101169" y="994160"/>
                      </a:lnTo>
                      <a:lnTo>
                        <a:pt x="0" y="99416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2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B3DB83-FFA1-A478-C729-3E27469D0C5F}"/>
                </a:ext>
              </a:extLst>
            </p:cNvPr>
            <p:cNvSpPr txBox="1"/>
            <p:nvPr/>
          </p:nvSpPr>
          <p:spPr>
            <a:xfrm>
              <a:off x="7276610" y="1606224"/>
              <a:ext cx="34083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dirty="0">
                  <a:latin typeface="Cambria" panose="02040503050406030204" pitchFamily="18" charset="0"/>
                  <a:ea typeface="Cambria" panose="02040503050406030204" pitchFamily="18" charset="0"/>
                </a:rPr>
                <a:t>Apply through SaQsham portal </a:t>
              </a:r>
            </a:p>
            <a:p>
              <a:pPr>
                <a:spcAft>
                  <a:spcPts val="600"/>
                </a:spcAft>
              </a:pPr>
              <a:r>
                <a:rPr lang="hi-IN" sz="1600" dirty="0"/>
                <a:t>सक्षम पोर्टल के माध्यम से आवेदन करें</a:t>
              </a:r>
              <a:r>
                <a:rPr lang="en-IN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EF75FD-FA6F-902F-D856-CD083BB6C893}"/>
                </a:ext>
              </a:extLst>
            </p:cNvPr>
            <p:cNvSpPr txBox="1"/>
            <p:nvPr/>
          </p:nvSpPr>
          <p:spPr>
            <a:xfrm>
              <a:off x="6281774" y="2597827"/>
              <a:ext cx="34083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Segoe UI" panose="020B0502040204020203" pitchFamily="34" charset="0"/>
                </a:rPr>
                <a:t>Upon finalization of dates, an intimation letter along with the assessor’s details is sent to the State &amp; Facility.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74A5C7-0690-D34D-E1E3-12BFCFDEA36B}"/>
                </a:ext>
              </a:extLst>
            </p:cNvPr>
            <p:cNvSpPr txBox="1"/>
            <p:nvPr/>
          </p:nvSpPr>
          <p:spPr>
            <a:xfrm>
              <a:off x="5286940" y="3589430"/>
              <a:ext cx="3408328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5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spcAft>
                  <a:spcPts val="600"/>
                </a:spcAft>
              </a:pPr>
              <a:endParaRPr lang="en-IN" sz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spcAft>
                  <a:spcPts val="600"/>
                </a:spcAft>
              </a:pPr>
              <a:endParaRPr lang="en-I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B4B37E-0724-4178-5E2F-30D35884C696}"/>
                </a:ext>
              </a:extLst>
            </p:cNvPr>
            <p:cNvSpPr txBox="1"/>
            <p:nvPr/>
          </p:nvSpPr>
          <p:spPr>
            <a:xfrm>
              <a:off x="4292106" y="4581033"/>
              <a:ext cx="34083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2CD57C-B064-DAE6-5BAB-4E486967D5CB}"/>
                </a:ext>
              </a:extLst>
            </p:cNvPr>
            <p:cNvSpPr txBox="1"/>
            <p:nvPr/>
          </p:nvSpPr>
          <p:spPr>
            <a:xfrm>
              <a:off x="3297272" y="5572636"/>
              <a:ext cx="3408328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endParaRPr lang="en-IN" sz="1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spcAft>
                  <a:spcPts val="600"/>
                </a:spcAft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E73C7C9-8E18-0452-443C-558C55D61D35}"/>
              </a:ext>
            </a:extLst>
          </p:cNvPr>
          <p:cNvSpPr txBox="1">
            <a:spLocks/>
          </p:cNvSpPr>
          <p:nvPr/>
        </p:nvSpPr>
        <p:spPr>
          <a:xfrm>
            <a:off x="1335640" y="365126"/>
            <a:ext cx="9483048" cy="641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400" b="1" dirty="0">
                <a:latin typeface="Cambria" panose="02040503050406030204" pitchFamily="18" charset="0"/>
                <a:ea typeface="Cambria" panose="02040503050406030204" pitchFamily="18" charset="0"/>
              </a:rPr>
              <a:t>How to start the assessment process</a:t>
            </a:r>
            <a:endParaRPr lang="en-GB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F4DA982A-AA4C-6EDB-E9F1-2067A890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64" y="298407"/>
            <a:ext cx="781000" cy="848196"/>
          </a:xfrm>
          <a:prstGeom prst="rect">
            <a:avLst/>
          </a:prstGeom>
        </p:spPr>
      </p:pic>
      <p:pic>
        <p:nvPicPr>
          <p:cNvPr id="3074" name="Picture 2" descr="learning: എല്ലാ കോഴ്സുകളും">
            <a:extLst>
              <a:ext uri="{FF2B5EF4-FFF2-40B4-BE49-F238E27FC236}">
                <a16:creationId xmlns:a16="http://schemas.microsoft.com/office/drawing/2014/main" id="{07708181-6F60-D3C8-4519-CC84B513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36" y="1609446"/>
            <a:ext cx="998313" cy="7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cument - Free files and folders icons">
            <a:extLst>
              <a:ext uri="{FF2B5EF4-FFF2-40B4-BE49-F238E27FC236}">
                <a16:creationId xmlns:a16="http://schemas.microsoft.com/office/drawing/2014/main" id="{990967C6-EB30-00EF-E93C-9986AC03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05" y="2466709"/>
            <a:ext cx="804657" cy="8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ebex Icon Png,Phone Icon Google ...">
            <a:extLst>
              <a:ext uri="{FF2B5EF4-FFF2-40B4-BE49-F238E27FC236}">
                <a16:creationId xmlns:a16="http://schemas.microsoft.com/office/drawing/2014/main" id="{23FF10A3-A28E-1489-F842-474CDE84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07" y="3500552"/>
            <a:ext cx="945256" cy="751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BC890-889A-64D7-1646-5CF861BB8C57}"/>
              </a:ext>
            </a:extLst>
          </p:cNvPr>
          <p:cNvSpPr txBox="1"/>
          <p:nvPr/>
        </p:nvSpPr>
        <p:spPr>
          <a:xfrm>
            <a:off x="5269084" y="3500552"/>
            <a:ext cx="3738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The assessment links are generated through Webex for virtual Assessments and shared a day before the assessment.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B029A-34BA-B52C-7BD9-CBF34B5A2706}"/>
              </a:ext>
            </a:extLst>
          </p:cNvPr>
          <p:cNvSpPr txBox="1"/>
          <p:nvPr/>
        </p:nvSpPr>
        <p:spPr>
          <a:xfrm>
            <a:off x="4229612" y="4587198"/>
            <a:ext cx="3738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Facility to check their internet connectivity a day prior and contact the assessors.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21E97-D128-7E06-B644-027BD4EACAFB}"/>
              </a:ext>
            </a:extLst>
          </p:cNvPr>
          <p:cNvSpPr txBox="1"/>
          <p:nvPr/>
        </p:nvSpPr>
        <p:spPr>
          <a:xfrm>
            <a:off x="3107622" y="5616065"/>
            <a:ext cx="3738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Assessment is conducted and virtual monitoring is done from national level.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1CBF-C457-8F4E-6595-221285967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792" y="4435816"/>
            <a:ext cx="1168491" cy="7786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31F3D4-8DB6-3823-436F-273B8320E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17" y="5459847"/>
            <a:ext cx="1041094" cy="7409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B21D49-56D9-CD4E-FEB0-5A8772C05176}"/>
              </a:ext>
            </a:extLst>
          </p:cNvPr>
          <p:cNvSpPr txBox="1"/>
          <p:nvPr/>
        </p:nvSpPr>
        <p:spPr>
          <a:xfrm>
            <a:off x="518974" y="2152410"/>
            <a:ext cx="3639739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i-IN" sz="1600" dirty="0"/>
              <a:t>"तिथियों के अंतिम रूप दिए जाने के बाद, मूल्यांकनकर्ता के विवरण सहित एक सूचना पत्र राज्य एवं संस्था (फैसिलिटी) को भेजा जाता है</a:t>
            </a:r>
            <a:endParaRPr lang="en-GB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217156-0444-5917-2363-5704D0AFE651}"/>
              </a:ext>
            </a:extLst>
          </p:cNvPr>
          <p:cNvSpPr txBox="1"/>
          <p:nvPr/>
        </p:nvSpPr>
        <p:spPr>
          <a:xfrm>
            <a:off x="9295388" y="3536714"/>
            <a:ext cx="2832984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i-IN" sz="1600" dirty="0"/>
              <a:t>आभासी मूल्यांकन के लिए </a:t>
            </a:r>
            <a:r>
              <a:rPr lang="en-GB" sz="1600" dirty="0"/>
              <a:t>Webex </a:t>
            </a:r>
            <a:r>
              <a:rPr lang="hi-IN" sz="1600" dirty="0"/>
              <a:t>के माध्यम से मूल्यांकन लिंक जनरेट किए जाते हैं और मूल्यांकन से एक दिन पूर्व साझा किए जाते हैं</a:t>
            </a:r>
            <a:endParaRPr lang="en-GB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835D0B-4816-5785-43B9-50CFC131B5FC}"/>
              </a:ext>
            </a:extLst>
          </p:cNvPr>
          <p:cNvSpPr txBox="1"/>
          <p:nvPr/>
        </p:nvSpPr>
        <p:spPr>
          <a:xfrm>
            <a:off x="8211952" y="5025931"/>
            <a:ext cx="3738229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i-IN" sz="1600" dirty="0"/>
              <a:t>संस्था को मूल्यांकन से एक दिन पूर्व अपनी इंटरनेट कनेक्टिविटी की जांच करनी चाहिए और मूल्यांकनकर्ताओं से संपर्क करना चाहिए</a:t>
            </a:r>
            <a:endParaRPr lang="en-GB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0492FE-3F07-29C8-A67F-D6937610BC45}"/>
              </a:ext>
            </a:extLst>
          </p:cNvPr>
          <p:cNvSpPr txBox="1"/>
          <p:nvPr/>
        </p:nvSpPr>
        <p:spPr>
          <a:xfrm>
            <a:off x="7364053" y="6149566"/>
            <a:ext cx="3733580" cy="6474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i-IN" dirty="0"/>
              <a:t>मूल्यांकन</a:t>
            </a:r>
            <a:r>
              <a:rPr lang="en-IN" dirty="0"/>
              <a:t> </a:t>
            </a:r>
            <a:r>
              <a:rPr lang="hi-IN" dirty="0"/>
              <a:t>की</a:t>
            </a:r>
            <a:r>
              <a:rPr lang="en-IN" dirty="0"/>
              <a:t> </a:t>
            </a:r>
            <a:r>
              <a:rPr lang="hi-IN" dirty="0"/>
              <a:t>राष्ट्रीय स्तर से निगरानी की जाती है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82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132" y="126619"/>
            <a:ext cx="9144000" cy="816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sz="3400" b="1" dirty="0">
                <a:latin typeface="Cambria" panose="02040503050406030204" pitchFamily="18" charset="0"/>
                <a:ea typeface="Cambria" panose="02040503050406030204" pitchFamily="18" charset="0"/>
              </a:rPr>
              <a:t>List of documents for NQAS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Certification</a:t>
            </a:r>
            <a:endParaRPr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917" y="1142999"/>
            <a:ext cx="10983073" cy="4960332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Filled</a:t>
            </a:r>
            <a:r>
              <a:rPr lang="en-US" sz="2400" spc="-5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application</a:t>
            </a:r>
            <a:r>
              <a:rPr lang="en-US" sz="2400" spc="-5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form</a:t>
            </a:r>
            <a:r>
              <a:rPr lang="en-US" sz="2400" spc="-7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&amp;</a:t>
            </a:r>
            <a:r>
              <a:rPr lang="en-US" sz="2400" spc="-65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Hospital</a:t>
            </a:r>
            <a:r>
              <a:rPr lang="en-US" sz="2400" spc="-3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data</a:t>
            </a:r>
            <a:r>
              <a:rPr lang="en-US" sz="2400" spc="-6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400" spc="-1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sheet.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Last district level assessment report verified by the state, not older than 6 months 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Last month Quality Team’s minutes of meeting 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Work instructions (as per service package) 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Quality Policy 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Last 3 months record of Patient Satisfaction Survey with CAPA Availability of a system for Biomedical Waste Management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Last 3 months record of Outcome Indicators*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State notified Essential Medicine List* </a:t>
            </a:r>
          </a:p>
          <a:p>
            <a:pPr marL="45720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Last 3-months data from drug stock register for drugs availability as per state’s notified Essential Medicine List, signed by CHO or equivalent* 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r>
              <a:rPr lang="en-US" sz="2600" i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Additional documents requested from the facility as compared to physical assessment</a:t>
            </a:r>
            <a:endParaRPr sz="2600" i="1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37C5841-CB0C-46BC-2CE4-0F019AAE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402DE-C7E7-5E5D-0824-0B8565C0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5211"/>
              </p:ext>
            </p:extLst>
          </p:nvPr>
        </p:nvGraphicFramePr>
        <p:xfrm>
          <a:off x="765809" y="996593"/>
          <a:ext cx="10792617" cy="578725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53024">
                  <a:extLst>
                    <a:ext uri="{9D8B030D-6E8A-4147-A177-3AD203B41FA5}">
                      <a16:colId xmlns:a16="http://schemas.microsoft.com/office/drawing/2014/main" val="805211650"/>
                    </a:ext>
                  </a:extLst>
                </a:gridCol>
                <a:gridCol w="5863932">
                  <a:extLst>
                    <a:ext uri="{9D8B030D-6E8A-4147-A177-3AD203B41FA5}">
                      <a16:colId xmlns:a16="http://schemas.microsoft.com/office/drawing/2014/main" val="1715716173"/>
                    </a:ext>
                  </a:extLst>
                </a:gridCol>
                <a:gridCol w="1361151">
                  <a:extLst>
                    <a:ext uri="{9D8B030D-6E8A-4147-A177-3AD203B41FA5}">
                      <a16:colId xmlns:a16="http://schemas.microsoft.com/office/drawing/2014/main" val="3681983927"/>
                    </a:ext>
                  </a:extLst>
                </a:gridCol>
                <a:gridCol w="2814510">
                  <a:extLst>
                    <a:ext uri="{9D8B030D-6E8A-4147-A177-3AD203B41FA5}">
                      <a16:colId xmlns:a16="http://schemas.microsoft.com/office/drawing/2014/main" val="3233999036"/>
                    </a:ext>
                  </a:extLst>
                </a:gridCol>
              </a:tblGrid>
              <a:tr h="8470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Sl. No.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Name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 Required (%)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Meets Criteria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6968919"/>
                  </a:ext>
                </a:extLst>
              </a:tr>
              <a:tr h="6259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Aggregate score of the health facility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% 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4995639"/>
                  </a:ext>
                </a:extLst>
              </a:tr>
              <a:tr h="3297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 of each Service Package of the health facility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70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0552329"/>
                  </a:ext>
                </a:extLst>
              </a:tr>
              <a:tr h="6259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Aggregated score in each Area of Concern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60 %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69179344"/>
                  </a:ext>
                </a:extLst>
              </a:tr>
              <a:tr h="18105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Score of Standard of A1,D3,D4,D5,G2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60 %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A1 -  %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D3 -  %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D4 -  %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D5 -  %</a:t>
                      </a:r>
                      <a:b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G2 -  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5890051"/>
                  </a:ext>
                </a:extLst>
              </a:tr>
              <a:tr h="6259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Individual Standard wise score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50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63957994"/>
                  </a:ext>
                </a:extLst>
              </a:tr>
              <a:tr h="9220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Patient Satisfaction Score in the preceding quarter or more (Satisfied or Highly satisfied on Mera-Aspataal)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PSS ≥ 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Criteria Met</a:t>
                      </a:r>
                      <a:b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b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IN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(PSS Score - %)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6221588"/>
                  </a:ext>
                </a:extLst>
              </a:tr>
            </a:tbl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id="{02574E6F-9D44-EAF1-F23D-427A9F0E6721}"/>
              </a:ext>
            </a:extLst>
          </p:cNvPr>
          <p:cNvSpPr txBox="1">
            <a:spLocks/>
          </p:cNvSpPr>
          <p:nvPr/>
        </p:nvSpPr>
        <p:spPr>
          <a:xfrm>
            <a:off x="1524000" y="83492"/>
            <a:ext cx="9144000" cy="731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National Certification Criteria</a:t>
            </a:r>
          </a:p>
        </p:txBody>
      </p:sp>
      <p:pic>
        <p:nvPicPr>
          <p:cNvPr id="4" name="Picture 3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E53DE77-6921-A311-E917-7F0A5F3F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1" y="74153"/>
            <a:ext cx="781000" cy="8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6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975</Words>
  <Application>Microsoft Office PowerPoint</Application>
  <PresentationFormat>Widescreen</PresentationFormat>
  <Paragraphs>182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</vt:lpstr>
      <vt:lpstr>Cambria Bold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documents for NQAS Certification</vt:lpstr>
      <vt:lpstr>PowerPoint Presentation</vt:lpstr>
      <vt:lpstr>Virtual Weightage Criteria</vt:lpstr>
      <vt:lpstr>Certification Outcome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Ruchita Singh</dc:creator>
  <cp:lastModifiedBy>Vinny Arora</cp:lastModifiedBy>
  <cp:revision>19</cp:revision>
  <dcterms:created xsi:type="dcterms:W3CDTF">2025-08-27T08:59:38Z</dcterms:created>
  <dcterms:modified xsi:type="dcterms:W3CDTF">2025-08-29T10:04:26Z</dcterms:modified>
</cp:coreProperties>
</file>